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aveSubsetFonts="1">
  <p:sldMasterIdLst>
    <p:sldMasterId id="2147483648" r:id="rId7"/>
  </p:sldMasterIdLst>
  <p:notesMasterIdLst>
    <p:notesMasterId r:id="rId8"/>
  </p:notesMasterIdLst>
  <p:handoutMasterIdLst>
    <p:handoutMasterId r:id="rId9"/>
  </p:handoutMasterIdLst>
  <p:sldIdLst>
    <p:sldId id="256" r:id="rId10"/>
    <p:sldId id="416" r:id="rId11"/>
    <p:sldId id="412" r:id="rId12"/>
    <p:sldId id="274" r:id="rId13"/>
    <p:sldId id="304" r:id="rId14"/>
    <p:sldId id="276" r:id="rId15"/>
    <p:sldId id="342" r:id="rId16"/>
    <p:sldId id="392" r:id="rId17"/>
    <p:sldId id="406" r:id="rId18"/>
    <p:sldId id="378" r:id="rId19"/>
    <p:sldId id="407" r:id="rId20"/>
    <p:sldId id="351" r:id="rId21"/>
    <p:sldId id="372" r:id="rId22"/>
    <p:sldId id="410" r:id="rId23"/>
    <p:sldId id="401" r:id="rId24"/>
    <p:sldId id="418" r:id="rId25"/>
    <p:sldId id="355" r:id="rId26"/>
    <p:sldId id="417" r:id="rId27"/>
    <p:sldId id="337" r:id="rId28"/>
  </p:sldIdLst>
  <p:sldSz cx="9144000" cy="6858000" type="screen4x3"/>
  <p:notesSz cx="6797675" cy="9926638"/>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1F4830B-F25B-4870-AF6E-B0A5A669332A}">
          <p14:sldIdLst>
            <p14:sldId id="256"/>
            <p14:sldId id="416"/>
            <p14:sldId id="412"/>
            <p14:sldId id="274"/>
            <p14:sldId id="304"/>
            <p14:sldId id="276"/>
            <p14:sldId id="342"/>
            <p14:sldId id="392"/>
            <p14:sldId id="406"/>
            <p14:sldId id="378"/>
            <p14:sldId id="407"/>
            <p14:sldId id="351"/>
            <p14:sldId id="372"/>
            <p14:sldId id="410"/>
            <p14:sldId id="401"/>
            <p14:sldId id="418"/>
            <p14:sldId id="355"/>
            <p14:sldId id="417"/>
            <p14:sldId id="3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0" name="VALKOVICOVA Eva" initials="VE" lastIdx="0" clrIdx="0"/>
  <p:cmAuthor id="1" name="WALIN Laura" initials="WL" lastIdx="0" clrIdx="1">
    <p:extLst/>
  </p:cmAuthor>
  <p:cmAuthor id="2" name="CORNU Catherine" initials="CC" lastIdx="0" clrIdx="2">
    <p:extLst/>
  </p:cmAuthor>
  <p:cmAuthor id="3" name="HOFFSTADT Laurence" initials="LH" lastIdx="0" clrIdx="3"/>
  <p:cmAuthor id="4" name="ELWAN Adam" initials="EA" lastIdx="0" clrIdx="4">
    <p:extLst/>
  </p:cmAuthor>
  <p:cmAuthor id="5" name="POZA LATORRE Irene" initials="PLI" lastIdx="0" clrIdx="5">
    <p:extLst/>
  </p:cmAuthor>
  <p:cmAuthor id="6" name="HOFFSTADT Laurence" initials="HL" lastIdx="0" clrIdx="6">
    <p:extLst>
      <p:ext uri="{19B8F6BF-5375-455C-9EA6-DF929625EA0E}">
        <p15:presenceInfo xmlns:p15="http://schemas.microsoft.com/office/powerpoint/2012/main" userId="S-1-5-21-2444889250-2882189981-708495972-26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D7EFFA"/>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104" autoAdjust="0"/>
    <p:restoredTop sz="72202" autoAdjust="0"/>
  </p:normalViewPr>
  <p:slideViewPr>
    <p:cSldViewPr>
      <p:cViewPr varScale="1">
        <p:scale>
          <a:sx n="84" d="100"/>
          <a:sy n="84" d="100"/>
        </p:scale>
        <p:origin x="2016" y="84"/>
      </p:cViewPr>
      <p:guideLst>
        <p:guide orient="horz" pos="2160"/>
        <p:guide pos="2880"/>
      </p:guideLst>
    </p:cSldViewPr>
  </p:slideViewPr>
  <p:outlineViewPr>
    <p:cViewPr>
      <p:scale>
        <a:sx n="33" d="100"/>
        <a:sy n="33" d="100"/>
      </p:scale>
      <p:origin x="0" y="-16674"/>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1.xml" /><Relationship Id="rId11" Type="http://schemas.openxmlformats.org/officeDocument/2006/relationships/slide" Target="slides/slide2.xml" /><Relationship Id="rId12" Type="http://schemas.openxmlformats.org/officeDocument/2006/relationships/slide" Target="slides/slide3.xml" /><Relationship Id="rId13" Type="http://schemas.openxmlformats.org/officeDocument/2006/relationships/slide" Target="slides/slide4.xml" /><Relationship Id="rId14" Type="http://schemas.openxmlformats.org/officeDocument/2006/relationships/slide" Target="slides/slide5.xml" /><Relationship Id="rId15" Type="http://schemas.openxmlformats.org/officeDocument/2006/relationships/slide" Target="slides/slide6.xml" /><Relationship Id="rId16" Type="http://schemas.openxmlformats.org/officeDocument/2006/relationships/slide" Target="slides/slide7.xml" /><Relationship Id="rId17" Type="http://schemas.openxmlformats.org/officeDocument/2006/relationships/slide" Target="slides/slide8.xml" /><Relationship Id="rId18" Type="http://schemas.openxmlformats.org/officeDocument/2006/relationships/slide" Target="slides/slide9.xml" /><Relationship Id="rId19" Type="http://schemas.openxmlformats.org/officeDocument/2006/relationships/slide" Target="slides/slide10.xml" /><Relationship Id="rId2" Type="http://schemas.openxmlformats.org/officeDocument/2006/relationships/customXml" Target="../customXml/item2.xml" /><Relationship Id="rId20" Type="http://schemas.openxmlformats.org/officeDocument/2006/relationships/slide" Target="slides/slide11.xml" /><Relationship Id="rId21" Type="http://schemas.openxmlformats.org/officeDocument/2006/relationships/slide" Target="slides/slide12.xml" /><Relationship Id="rId22" Type="http://schemas.openxmlformats.org/officeDocument/2006/relationships/slide" Target="slides/slide13.xml" /><Relationship Id="rId23" Type="http://schemas.openxmlformats.org/officeDocument/2006/relationships/slide" Target="slides/slide14.xml" /><Relationship Id="rId24" Type="http://schemas.openxmlformats.org/officeDocument/2006/relationships/slide" Target="slides/slide15.xml" /><Relationship Id="rId25" Type="http://schemas.openxmlformats.org/officeDocument/2006/relationships/slide" Target="slides/slide16.xml" /><Relationship Id="rId26" Type="http://schemas.openxmlformats.org/officeDocument/2006/relationships/slide" Target="slides/slide17.xml" /><Relationship Id="rId27" Type="http://schemas.openxmlformats.org/officeDocument/2006/relationships/slide" Target="slides/slide18.xml" /><Relationship Id="rId28" Type="http://schemas.openxmlformats.org/officeDocument/2006/relationships/slide" Target="slides/slide19.xml" /><Relationship Id="rId29" Type="http://schemas.openxmlformats.org/officeDocument/2006/relationships/tags" Target="tags/tag1.xml" /><Relationship Id="rId3" Type="http://schemas.openxmlformats.org/officeDocument/2006/relationships/customXml" Target="../customXml/item3.xml" /><Relationship Id="rId30" Type="http://schemas.openxmlformats.org/officeDocument/2006/relationships/presProps" Target="presProps.xml" /><Relationship Id="rId31" Type="http://schemas.openxmlformats.org/officeDocument/2006/relationships/viewProps" Target="viewProps.xml" /><Relationship Id="rId32" Type="http://schemas.openxmlformats.org/officeDocument/2006/relationships/theme" Target="theme/theme1.xml" /><Relationship Id="rId33"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handoutMaster" Target="handoutMasters/handoutMaster1.xml" /></Relationships>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73F035C8-F131-4E00-9BD2-1453982D527D}">
      <dgm:prSet custT="1"/>
      <dgm:spPr/>
      <dgm:t>
        <a:bodyPr/>
        <a:lstStyle/>
        <a:p>
          <a:endParaRPr lang="en-GB" sz="3200"/>
        </a:p>
      </dgm:t>
    </dgm:pt>
    <dgm:pt modelId="{FE941E0F-420E-4005-B289-110FB9C1A985}">
      <dgm:prSet custT="1"/>
      <dgm:spPr>
        <a:solidFill>
          <a:srgbClr val="008BC8"/>
        </a:solidFill>
      </dgm:spPr>
      <dgm:t>
        <a:bodyPr/>
        <a:lstStyle/>
        <a:p>
          <a:pPr rtl="0"/>
          <a:r>
            <a:rPr lang="nl-NL" sz="1400" b="1" smtClean="0">
              <a:latin typeface="Verdana" panose="020b0604030504040204" pitchFamily="34" charset="0"/>
            </a:rPr>
            <a:t>Verzamel alle beschikbare informatie</a:t>
          </a:r>
          <a:endParaRPr lang="nl-NL" sz="1400" b="1">
            <a:latin typeface="Verdana" panose="020b0604030504040204" pitchFamily="34" charset="0"/>
            <a:ea typeface="Verdana" panose="020b0604030504040204" pitchFamily="34" charset="0"/>
            <a:cs typeface="Verdana" panose="020b0604030504040204" pitchFamily="34" charset="0"/>
          </a:endParaRPr>
        </a:p>
      </dgm:t>
    </dgm:pt>
    <dgm:pt modelId="{0D980F13-CB0A-4728-8E26-28E5B433E3CE}" type="parTrans" cxnId="{3CA7BAF7-575F-48B4-8A1C-CE390ED4D5CC}">
      <dgm:prSet/>
      <dgm:spPr/>
      <dgm:t>
        <a:bodyPr/>
        <a:lstStyle/>
        <a:p>
          <a:endParaRPr lang="en-GB"/>
        </a:p>
      </dgm:t>
    </dgm:pt>
    <dgm:pt modelId="{F8A5F2FF-45C2-4EF3-BEB2-AAC879A364B0}">
      <dgm:prSet custT="1"/>
      <dgm:spPr/>
      <dgm:t>
        <a:bodyPr/>
        <a:lstStyle/>
        <a:p>
          <a:r>
            <a:rPr lang="nl-NL" sz="1400" smtClean="0">
              <a:latin typeface="Verdana" panose="020b0604030504040204" pitchFamily="34" charset="0"/>
            </a:rPr>
            <a:t>Gegevens binnen uw onderneming </a:t>
          </a:r>
          <a:endParaRPr lang="nl-NL" sz="1400">
            <a:latin typeface="Verdana" panose="020b0604030504040204" pitchFamily="34" charset="0"/>
            <a:ea typeface="Verdana" panose="020b0604030504040204" pitchFamily="34" charset="0"/>
            <a:cs typeface="Verdana" panose="020b0604030504040204" pitchFamily="34" charset="0"/>
          </a:endParaRPr>
        </a:p>
      </dgm:t>
    </dgm:pt>
    <dgm:pt modelId="{AA4236E9-8C41-4538-B428-A25C6CC4FEBA}" type="sibTrans" cxnId="{3CA7BAF7-575F-48B4-8A1C-CE390ED4D5CC}">
      <dgm:prSet/>
      <dgm:spPr/>
      <dgm:t>
        <a:bodyPr/>
        <a:lstStyle/>
        <a:p>
          <a:endParaRPr lang="en-GB"/>
        </a:p>
      </dgm:t>
    </dgm:pt>
    <dgm:pt modelId="{CA8A6D92-1454-4AA1-82FB-BAF09689B010}" type="parTrans" cxnId="{36162A09-8B83-4C68-AC83-B8AD24A7555B}">
      <dgm:prSet custT="1"/>
      <dgm:spPr/>
      <dgm:t>
        <a:bodyPr/>
        <a:lstStyle/>
        <a:p>
          <a:endParaRPr lang="en-GB" sz="3200"/>
        </a:p>
      </dgm:t>
    </dgm:pt>
    <dgm:pt modelId="{DE984226-2EC7-4F70-88AF-CA9704757F77}">
      <dgm:prSet custT="1"/>
      <dgm:spPr/>
      <dgm:t>
        <a:bodyPr/>
        <a:lstStyle/>
        <a:p>
          <a:r>
            <a:rPr lang="nl-NL" sz="1300" smtClean="0">
              <a:latin typeface="Verdana" panose="020b0604030504040204" pitchFamily="34" charset="0"/>
            </a:rPr>
            <a:t>Externe wetenschappe-lijke bronnen (literatuur + handboeken)</a:t>
          </a:r>
          <a:endParaRPr lang="nl-NL" sz="1300">
            <a:latin typeface="Verdana" panose="020b0604030504040204" pitchFamily="34" charset="0"/>
            <a:ea typeface="Verdana" panose="020b0604030504040204" pitchFamily="34" charset="0"/>
            <a:cs typeface="Verdana" panose="020b0604030504040204" pitchFamily="34" charset="0"/>
          </a:endParaRPr>
        </a:p>
      </dgm:t>
    </dgm:pt>
    <dgm:pt modelId="{EF5041A3-172D-47F1-A535-36127EDDA958}" type="sibTrans" cxnId="{36162A09-8B83-4C68-AC83-B8AD24A7555B}">
      <dgm:prSet custT="1"/>
      <dgm:spPr/>
      <dgm:t>
        <a:bodyPr/>
        <a:lstStyle/>
        <a:p>
          <a:endParaRPr lang="en-GB" sz="3200"/>
        </a:p>
      </dgm:t>
    </dgm:pt>
    <dgm:pt modelId="{FAE49CD1-DE1E-4A50-8FC1-F3A4C59FDE14}" type="parTrans" cxnId="{01C138D9-C2B5-4919-898A-40F9A24514A4}">
      <dgm:prSet custT="1"/>
      <dgm:spPr/>
      <dgm:t>
        <a:bodyPr/>
        <a:lstStyle/>
        <a:p>
          <a:endParaRPr lang="en-GB" sz="3200"/>
        </a:p>
      </dgm:t>
    </dgm:pt>
    <dgm:pt modelId="{8C871FAD-806E-4831-BC94-DCA2B9F26FE9}">
      <dgm:prSet custT="1"/>
      <dgm:spPr/>
      <dgm:t>
        <a:bodyPr/>
        <a:lstStyle/>
        <a:p>
          <a:r>
            <a:rPr lang="nl-NL" sz="1400" smtClean="0">
              <a:latin typeface="Verdana" panose="020b0604030504040204" pitchFamily="34" charset="0"/>
            </a:rPr>
            <a:t>Bestaande rapporten</a:t>
          </a:r>
          <a:endParaRPr lang="nl-NL" sz="1400">
            <a:latin typeface="Verdana" panose="020b0604030504040204" pitchFamily="34" charset="0"/>
            <a:ea typeface="Verdana" panose="020b0604030504040204" pitchFamily="34" charset="0"/>
            <a:cs typeface="Verdana" panose="020b0604030504040204" pitchFamily="34" charset="0"/>
          </a:endParaRPr>
        </a:p>
      </dgm:t>
    </dgm:pt>
    <dgm:pt modelId="{AB954818-14E5-4869-9C73-EBABD3D636F0}" type="sibTrans" cxnId="{01C138D9-C2B5-4919-898A-40F9A24514A4}">
      <dgm:prSet custT="1"/>
      <dgm:spPr/>
      <dgm:t>
        <a:bodyPr/>
        <a:lstStyle/>
        <a:p>
          <a:endParaRPr lang="en-GB" sz="3200"/>
        </a:p>
      </dgm:t>
    </dgm:pt>
    <dgm:pt modelId="{1DF11DB7-DE4A-4302-81CD-D85B4393513B}" type="sibTrans" cxnId="{73F035C8-F131-4E00-9BD2-1453982D527D}">
      <dgm:prSet custT="1"/>
      <dgm:spPr/>
      <dgm:t>
        <a:bodyPr/>
        <a:lstStyle/>
        <a:p>
          <a:endParaRPr lang="en-GB" sz="3200"/>
        </a:p>
      </dgm:t>
    </dgm:pt>
    <dgm:pt modelId="{2928204D-332D-4DE8-992D-69156AF0A175}" type="parTrans" cxnId="{8EC38892-7339-47D9-AF8E-1B4F04D11558}">
      <dgm:prSet custT="1"/>
      <dgm:spPr/>
      <dgm:t>
        <a:bodyPr/>
        <a:lstStyle/>
        <a:p>
          <a:endParaRPr lang="en-GB" sz="3200"/>
        </a:p>
      </dgm:t>
    </dgm:pt>
    <dgm:pt modelId="{2D943747-3746-4494-A0EF-EA5CB02BE6FC}">
      <dgm:prSet custT="1"/>
      <dgm:spPr>
        <a:solidFill>
          <a:srgbClr val="008BC8"/>
        </a:solidFill>
      </dgm:spPr>
      <dgm:t>
        <a:bodyPr/>
        <a:lstStyle/>
        <a:p>
          <a:pPr rtl="0"/>
          <a:r>
            <a:rPr lang="nl-NL" sz="1400" b="1" smtClean="0">
              <a:latin typeface="Verdana" panose="020b0604030504040204" pitchFamily="34" charset="0"/>
            </a:rPr>
            <a:t>Bepaal de benodigde informatie</a:t>
          </a:r>
          <a:endParaRPr lang="nl-NL" sz="1400" b="1">
            <a:latin typeface="Verdana" panose="020b0604030504040204" pitchFamily="34" charset="0"/>
            <a:ea typeface="Verdana" panose="020b0604030504040204" pitchFamily="34" charset="0"/>
            <a:cs typeface="Verdana" panose="020b0604030504040204" pitchFamily="34" charset="0"/>
          </a:endParaRPr>
        </a:p>
      </dgm:t>
    </dgm:pt>
    <dgm:pt modelId="{32581EBA-3719-4B10-BAE8-F9A8D85595CC}" type="parTrans" cxnId="{667F94F6-E229-4501-BBD0-EE03049229E2}">
      <dgm:prSet custT="1"/>
      <dgm:spPr/>
      <dgm:t>
        <a:bodyPr/>
        <a:lstStyle/>
        <a:p>
          <a:endParaRPr lang="en-GB" sz="3200"/>
        </a:p>
      </dgm:t>
    </dgm:pt>
    <dgm:pt modelId="{538DEB54-D30F-48D1-9A8E-93F52517B604}">
      <dgm:prSet custT="1"/>
      <dgm:spPr/>
      <dgm:t>
        <a:bodyPr/>
        <a:lstStyle/>
        <a:p>
          <a:r>
            <a:rPr lang="nl-NL" sz="1400" smtClean="0">
              <a:latin typeface="Verdana" panose="020b0604030504040204" pitchFamily="34" charset="0"/>
            </a:rPr>
            <a:t>Uw eigen hoeveelheids-klasse</a:t>
          </a:r>
        </a:p>
      </dgm:t>
    </dgm:pt>
    <dgm:pt modelId="{967DE963-2639-4DF5-9EA9-525D89C73A0E}" type="sibTrans" cxnId="{667F94F6-E229-4501-BBD0-EE03049229E2}">
      <dgm:prSet custT="1"/>
      <dgm:spPr/>
      <dgm:t>
        <a:bodyPr/>
        <a:lstStyle/>
        <a:p>
          <a:endParaRPr lang="en-GB" sz="3200"/>
        </a:p>
      </dgm:t>
    </dgm:pt>
    <dgm:pt modelId="{F1A4BF27-D14F-43F1-8AD7-B6FFCDA39599}" type="parTrans" cxnId="{6F899E93-4249-4A9E-BF3C-45146D5D0EC5}">
      <dgm:prSet/>
      <dgm:spPr/>
      <dgm:t>
        <a:bodyPr/>
        <a:lstStyle/>
        <a:p>
          <a:endParaRPr lang="en-GB"/>
        </a:p>
      </dgm:t>
    </dgm:pt>
    <dgm:pt modelId="{A5A56DBB-B9A6-46C4-949C-4655B6F2ABFC}">
      <dgm:prSet custT="1"/>
      <dgm:spPr/>
      <dgm:t>
        <a:bodyPr/>
        <a:lstStyle/>
        <a:p>
          <a:r>
            <a:rPr lang="nl-NL" sz="1400" smtClean="0">
              <a:latin typeface="Verdana" panose="020b0604030504040204" pitchFamily="34" charset="0"/>
            </a:rPr>
            <a:t>Hoogste hoeveelheids-klasse (in SIEF) – te behandelen in het gezamenlijke deel</a:t>
          </a:r>
        </a:p>
      </dgm:t>
    </dgm:pt>
    <dgm:pt modelId="{1EC8D981-1D12-4F91-B607-3AE26055DC1D}" type="sibTrans" cxnId="{6F899E93-4249-4A9E-BF3C-45146D5D0EC5}">
      <dgm:prSet/>
      <dgm:spPr/>
      <dgm:t>
        <a:bodyPr/>
        <a:lstStyle/>
        <a:p>
          <a:endParaRPr lang="en-GB"/>
        </a:p>
      </dgm:t>
    </dgm:pt>
    <dgm:pt modelId="{92A1FB3D-070D-487B-9CC5-1B1F017C4F63}" type="sibTrans" cxnId="{8EC38892-7339-47D9-AF8E-1B4F04D11558}">
      <dgm:prSet custT="1"/>
      <dgm:spPr/>
      <dgm:t>
        <a:bodyPr/>
        <a:lstStyle/>
        <a:p>
          <a:endParaRPr lang="en-GB" sz="3200"/>
        </a:p>
      </dgm:t>
    </dgm:pt>
    <dgm:pt modelId="{0B7DC7AE-1B8C-4B9E-AF41-E1398CE079A5}" type="parTrans" cxnId="{A64FBD10-86B5-47AF-9534-5B8A5031FD74}">
      <dgm:prSet custT="1"/>
      <dgm:spPr/>
      <dgm:t>
        <a:bodyPr/>
        <a:lstStyle/>
        <a:p>
          <a:endParaRPr lang="en-GB" sz="3200"/>
        </a:p>
      </dgm:t>
    </dgm:pt>
    <dgm:pt modelId="{B2D0523F-F5A0-4560-9C2F-DC81EF578341}">
      <dgm:prSet custT="1"/>
      <dgm:spPr>
        <a:solidFill>
          <a:srgbClr val="008BC8"/>
        </a:solidFill>
      </dgm:spPr>
      <dgm:t>
        <a:bodyPr/>
        <a:lstStyle/>
        <a:p>
          <a:pPr rtl="0"/>
          <a:r>
            <a:rPr lang="nl-NL" sz="1400" b="1" smtClean="0">
              <a:latin typeface="Verdana" panose="020b0604030504040204" pitchFamily="34" charset="0"/>
            </a:rPr>
            <a:t>Bepaal welke informatie ontbreekt</a:t>
          </a:r>
          <a:endParaRPr lang="nl-NL" sz="1400" b="1">
            <a:latin typeface="Verdana" panose="020b0604030504040204" pitchFamily="34" charset="0"/>
            <a:ea typeface="Verdana" panose="020b0604030504040204" pitchFamily="34" charset="0"/>
            <a:cs typeface="Verdana" panose="020b0604030504040204" pitchFamily="34" charset="0"/>
          </a:endParaRPr>
        </a:p>
      </dgm:t>
    </dgm:pt>
    <dgm:pt modelId="{A9741A3E-4DB6-4DA5-A361-95FA8AA5B2BB}" type="parTrans" cxnId="{1A763A41-F6BD-4162-AE43-3062C8D7C2D7}">
      <dgm:prSet/>
      <dgm:spPr/>
      <dgm:t>
        <a:bodyPr/>
        <a:lstStyle/>
        <a:p>
          <a:endParaRPr lang="en-GB"/>
        </a:p>
      </dgm:t>
    </dgm:pt>
    <dgm:pt modelId="{5A64BF9F-6548-4059-B610-BEDCC15389F0}">
      <dgm:prSet custT="1"/>
      <dgm:spPr/>
      <dgm:t>
        <a:bodyPr/>
        <a:lstStyle/>
        <a:p>
          <a:r>
            <a:rPr lang="nl-NL" sz="1400" smtClean="0">
              <a:latin typeface="Verdana" panose="020b0604030504040204" pitchFamily="34" charset="0"/>
            </a:rPr>
            <a:t>Gezamenlijk gebruik van gegevens binnen het SIEF</a:t>
          </a:r>
          <a:endParaRPr lang="nl-NL" sz="1400">
            <a:latin typeface="Verdana" panose="020b0604030504040204" pitchFamily="34" charset="0"/>
            <a:ea typeface="Verdana" panose="020b0604030504040204" pitchFamily="34" charset="0"/>
            <a:cs typeface="Verdana" panose="020b0604030504040204" pitchFamily="34" charset="0"/>
          </a:endParaRPr>
        </a:p>
      </dgm:t>
    </dgm:pt>
    <dgm:pt modelId="{E58F6FC3-D1A6-4596-90F3-6A0A3C60DF68}" type="sibTrans" cxnId="{1A763A41-F6BD-4162-AE43-3062C8D7C2D7}">
      <dgm:prSet/>
      <dgm:spPr/>
      <dgm:t>
        <a:bodyPr/>
        <a:lstStyle/>
        <a:p>
          <a:endParaRPr lang="en-GB"/>
        </a:p>
      </dgm:t>
    </dgm:pt>
    <dgm:pt modelId="{7AC3373A-DFD4-4AF3-A00F-D72490409661}" type="parTrans" cxnId="{96F8A407-37C3-4265-922A-19393DCEB029}">
      <dgm:prSet/>
      <dgm:spPr/>
      <dgm:t>
        <a:bodyPr/>
        <a:lstStyle/>
        <a:p>
          <a:endParaRPr lang="en-GB"/>
        </a:p>
      </dgm:t>
    </dgm:pt>
    <dgm:pt modelId="{530516F0-8840-4A58-A937-C972AFAED8FB}">
      <dgm:prSet custT="1"/>
      <dgm:spPr/>
      <dgm:t>
        <a:bodyPr/>
        <a:lstStyle/>
        <a:p>
          <a:r>
            <a:rPr lang="nl-NL" sz="1400" smtClean="0">
              <a:latin typeface="Verdana" panose="020b0604030504040204" pitchFamily="34" charset="0"/>
            </a:rPr>
            <a:t>Gegevens van voldoende kwaliteit</a:t>
          </a:r>
          <a:endParaRPr lang="nl-NL" sz="1400">
            <a:latin typeface="Verdana" panose="020b0604030504040204" pitchFamily="34" charset="0"/>
            <a:ea typeface="Verdana" panose="020b0604030504040204" pitchFamily="34" charset="0"/>
            <a:cs typeface="Verdana" panose="020b0604030504040204" pitchFamily="34" charset="0"/>
          </a:endParaRPr>
        </a:p>
      </dgm:t>
    </dgm:pt>
    <dgm:pt modelId="{E741FB25-A52E-422F-A4DC-C780651F9113}" type="sibTrans" cxnId="{96F8A407-37C3-4265-922A-19393DCEB029}">
      <dgm:prSet/>
      <dgm:spPr/>
      <dgm:t>
        <a:bodyPr/>
        <a:lstStyle/>
        <a:p>
          <a:endParaRPr lang="en-GB"/>
        </a:p>
      </dgm:t>
    </dgm:pt>
    <dgm:pt modelId="{0F565C66-7E9A-43A8-9B77-E40A6D1B21C7}" type="parTrans" cxnId="{760FF61A-BCF3-4086-92B5-2C74769156B0}">
      <dgm:prSet custT="1"/>
      <dgm:spPr/>
      <dgm:t>
        <a:bodyPr/>
        <a:lstStyle/>
        <a:p>
          <a:endParaRPr lang="en-GB" sz="3200"/>
        </a:p>
      </dgm:t>
    </dgm:pt>
    <dgm:pt modelId="{C0BB1446-BF4B-406C-AD2A-FE6E9ABC197B}">
      <dgm:prSet custT="1"/>
      <dgm:spPr/>
      <dgm:t>
        <a:bodyPr/>
        <a:lstStyle/>
        <a:p>
          <a:r>
            <a:rPr lang="nl-NL" sz="1400" smtClean="0">
              <a:latin typeface="Verdana" panose="020b0604030504040204" pitchFamily="34" charset="0"/>
            </a:rPr>
            <a:t>Gegevens voor vergelijkbare stoffen (read-across)</a:t>
          </a:r>
          <a:endParaRPr lang="nl-NL" sz="1400">
            <a:latin typeface="Verdana" panose="020b0604030504040204" pitchFamily="34" charset="0"/>
            <a:ea typeface="Verdana" panose="020b0604030504040204" pitchFamily="34" charset="0"/>
            <a:cs typeface="Verdana" panose="020b0604030504040204" pitchFamily="34" charset="0"/>
          </a:endParaRPr>
        </a:p>
      </dgm:t>
    </dgm:pt>
    <dgm:pt modelId="{C658E703-E820-4331-A149-74E44AB4C245}" type="sibTrans" cxnId="{760FF61A-BCF3-4086-92B5-2C74769156B0}">
      <dgm:prSet custT="1"/>
      <dgm:spPr/>
      <dgm:t>
        <a:bodyPr/>
        <a:lstStyle/>
        <a:p>
          <a:endParaRPr lang="en-GB" sz="3200"/>
        </a:p>
      </dgm:t>
    </dgm:pt>
    <dgm:pt modelId="{808718EE-2413-47E2-AA1C-438F6507379D}" type="sibTrans" cxnId="{A64FBD10-86B5-47AF-9534-5B8A5031FD74}">
      <dgm:prSet custT="1"/>
      <dgm:spPr/>
      <dgm:t>
        <a:bodyPr/>
        <a:lstStyle/>
        <a:p>
          <a:endParaRPr lang="en-GB" sz="3200"/>
        </a:p>
      </dgm:t>
    </dgm:pt>
    <dgm:pt modelId="{EC932BEF-36A1-4078-B31F-F72AC10A4FDC}" type="parTrans" cxnId="{9246F028-B62D-45CA-9B5D-9CBE0588C7B5}">
      <dgm:prSet custT="1"/>
      <dgm:spPr/>
      <dgm:t>
        <a:bodyPr/>
        <a:lstStyle/>
        <a:p>
          <a:endParaRPr lang="en-GB" sz="3200"/>
        </a:p>
      </dgm:t>
    </dgm:pt>
    <dgm:pt modelId="{BE96009B-84EA-4AED-B9F9-74E6999B28FE}">
      <dgm:prSet custT="1"/>
      <dgm:spPr>
        <a:solidFill>
          <a:srgbClr val="008BC8"/>
        </a:solidFill>
      </dgm:spPr>
      <dgm:t>
        <a:bodyPr/>
        <a:lstStyle/>
        <a:p>
          <a:pPr rtl="0"/>
          <a:r>
            <a:rPr lang="nl-NL" sz="1400" b="1" smtClean="0">
              <a:latin typeface="Verdana" panose="020b0604030504040204" pitchFamily="34" charset="0"/>
            </a:rPr>
            <a:t>Genereer nieuwe informatie</a:t>
          </a:r>
          <a:endParaRPr lang="nl-NL" sz="1400" b="1">
            <a:latin typeface="Verdana" panose="020b0604030504040204" pitchFamily="34" charset="0"/>
            <a:ea typeface="Verdana" panose="020b0604030504040204" pitchFamily="34" charset="0"/>
            <a:cs typeface="Verdana" panose="020b0604030504040204" pitchFamily="34" charset="0"/>
          </a:endParaRPr>
        </a:p>
      </dgm:t>
    </dgm:pt>
    <dgm:pt modelId="{26820061-B137-41B6-8F1B-E34BC6EAA382}" type="parTrans" cxnId="{E4C669BD-40DD-488C-A7F6-ED96F419CCCA}">
      <dgm:prSet custT="1"/>
      <dgm:spPr/>
      <dgm:t>
        <a:bodyPr/>
        <a:lstStyle/>
        <a:p>
          <a:endParaRPr lang="en-GB" sz="3200"/>
        </a:p>
      </dgm:t>
    </dgm:pt>
    <dgm:pt modelId="{B503786A-C96A-44C1-81CD-90EB12F68A52}">
      <dgm:prSet custT="1"/>
      <dgm:spPr/>
      <dgm:t>
        <a:bodyPr/>
        <a:lstStyle/>
        <a:p>
          <a:r>
            <a:rPr lang="nl-NL" sz="1400" smtClean="0">
              <a:latin typeface="Verdana" panose="020b0604030504040204" pitchFamily="34" charset="0"/>
            </a:rPr>
            <a:t>Dierproeven ‘in laatste instantie’</a:t>
          </a:r>
          <a:endParaRPr lang="nl-NL" sz="1400">
            <a:latin typeface="Verdana" panose="020b0604030504040204" pitchFamily="34" charset="0"/>
            <a:ea typeface="Verdana" panose="020b0604030504040204" pitchFamily="34" charset="0"/>
            <a:cs typeface="Verdana" panose="020b0604030504040204" pitchFamily="34" charset="0"/>
          </a:endParaRPr>
        </a:p>
      </dgm:t>
    </dgm:pt>
    <dgm:pt modelId="{06AD4CEA-A02D-4BD4-B2B3-CB7EE14E0027}" type="sibTrans" cxnId="{E4C669BD-40DD-488C-A7F6-ED96F419CCCA}">
      <dgm:prSet custT="1"/>
      <dgm:spPr/>
      <dgm:t>
        <a:bodyPr/>
        <a:lstStyle/>
        <a:p>
          <a:endParaRPr lang="en-GB" sz="3200"/>
        </a:p>
      </dgm:t>
    </dgm:pt>
    <dgm:pt modelId="{E8A77C39-31C9-487D-A569-42D925758792}" type="parTrans" cxnId="{D9929B84-5B73-4A27-BF69-670278F1FE25}">
      <dgm:prSet custT="1"/>
      <dgm:spPr/>
      <dgm:t>
        <a:bodyPr/>
        <a:lstStyle/>
        <a:p>
          <a:endParaRPr lang="en-GB" sz="3200"/>
        </a:p>
      </dgm:t>
    </dgm:pt>
    <dgm:pt modelId="{83D257A3-7244-46C4-9BC2-FA7F65CEF171}">
      <dgm:prSet custT="1"/>
      <dgm:spPr>
        <a:solidFill>
          <a:schemeClr val="accent6">
            <a:lumMod val="40000"/>
            <a:lumOff val="60000"/>
            <a:alpha val="90000"/>
          </a:schemeClr>
        </a:solidFill>
      </dgm:spPr>
      <dgm:t>
        <a:bodyPr/>
        <a:lstStyle/>
        <a:p>
          <a:r>
            <a:rPr lang="nl-NL" sz="1400" err="1" smtClean="0">
              <a:latin typeface="Verdana" panose="020b0604030504040204" pitchFamily="34" charset="0"/>
            </a:rPr>
            <a:t>Wetenschap-pelijk gemotiveerde ‘aanpassingen’</a:t>
          </a:r>
          <a:endParaRPr lang="nl-NL" sz="1400">
            <a:latin typeface="Verdana" panose="020b0604030504040204" pitchFamily="34" charset="0"/>
            <a:ea typeface="Verdana" panose="020b0604030504040204" pitchFamily="34" charset="0"/>
            <a:cs typeface="Verdana" panose="020b0604030504040204" pitchFamily="34" charset="0"/>
          </a:endParaRPr>
        </a:p>
      </dgm:t>
    </dgm:pt>
    <dgm:pt modelId="{1B5F66C5-4D02-4CAF-9B5A-468749F39CED}" type="sibTrans" cxnId="{D9929B84-5B73-4A27-BF69-670278F1FE25}">
      <dgm:prSet custT="1"/>
      <dgm:spPr/>
      <dgm:t>
        <a:bodyPr/>
        <a:lstStyle/>
        <a:p>
          <a:endParaRPr lang="en-GB" sz="3200"/>
        </a:p>
      </dgm:t>
    </dgm:pt>
    <dgm:pt modelId="{673030CD-A27C-4132-90DC-54B7C58C802D}" type="sibTrans" cxnId="{9246F028-B62D-45CA-9B5D-9CBE0588C7B5}">
      <dgm:prSet custT="1"/>
      <dgm:spPr/>
      <dgm:t>
        <a:bodyPr/>
        <a:lstStyle/>
        <a:p>
          <a:endParaRPr lang="en-GB" sz="320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2F8C9534-749A-4DF2-AE5A-D48F17B6E856}" type="pres">
      <dgm:prSet presAssocID="{0D980F13-CB0A-4728-8E26-28E5B433E3CE}" presName="Name13" presStyleLbl="parChTrans1D2" presStyleCnt="10"/>
      <dgm:spPr/>
      <dgm:t>
        <a:bodyPr/>
        <a:lstStyle/>
        <a:p>
          <a:endParaRPr lang="en-GB"/>
        </a:p>
      </dgm:t>
    </dgm:pt>
    <dgm:pt modelId="{634ADB22-9B44-42FB-BBE1-CED1483FCDD5}" type="pres">
      <dgm:prSet presAssocID="{F8A5F2FF-45C2-4EF3-BEB2-AAC879A364B0}" presName="childText" presStyleLbl="bgAcc1" presStyleCnt="10">
        <dgm:presLayoutVars>
          <dgm:bulletEnabled val="1"/>
        </dgm:presLayoutVars>
      </dgm:prSet>
      <dgm:spPr/>
      <dgm:t>
        <a:bodyPr/>
        <a:lstStyle/>
        <a:p>
          <a:endParaRPr lang="en-GB"/>
        </a:p>
      </dgm:t>
    </dgm:pt>
    <dgm:pt modelId="{53269413-F9EE-486A-B309-2795CDA128AB}" type="pres">
      <dgm:prSet presAssocID="{CA8A6D92-1454-4AA1-82FB-BAF09689B010}" presName="Name13" presStyleLbl="parChTrans1D2" presStyleIdx="1" presStyleCnt="10"/>
      <dgm:spPr/>
      <dgm:t>
        <a:bodyPr/>
        <a:lstStyle/>
        <a:p>
          <a:endParaRPr lang="en-GB"/>
        </a:p>
      </dgm:t>
    </dgm:pt>
    <dgm:pt modelId="{B7B05FCF-A648-4DC3-8B1E-9B9AE44A737C}" type="pres">
      <dgm:prSet presAssocID="{DE984226-2EC7-4F70-88AF-CA9704757F77}" presName="childText" presStyleLbl="bgAcc1" presStyleIdx="1" presStyleCnt="10" custScaleX="109332" custScaleY="122570">
        <dgm:presLayoutVars>
          <dgm:bulletEnabled val="1"/>
        </dgm:presLayoutVars>
      </dgm:prSet>
      <dgm:spPr/>
      <dgm:t>
        <a:bodyPr/>
        <a:lstStyle/>
        <a:p>
          <a:endParaRPr lang="en-GB"/>
        </a:p>
      </dgm:t>
    </dgm:pt>
    <dgm:pt modelId="{5F34E415-27FB-4A7C-81E2-5457C9CEA0C5}" type="pres">
      <dgm:prSet presAssocID="{FAE49CD1-DE1E-4A50-8FC1-F3A4C59FDE14}" presName="Name13" presStyleLbl="parChTrans1D2" presStyleIdx="2" presStyleCnt="10"/>
      <dgm:spPr/>
      <dgm:t>
        <a:bodyPr/>
        <a:lstStyle/>
        <a:p>
          <a:endParaRPr lang="en-GB"/>
        </a:p>
      </dgm:t>
    </dgm:pt>
    <dgm:pt modelId="{AB7BA3DF-80BD-48AE-B20E-3D9EF6BFBAD9}" type="pres">
      <dgm:prSet presAssocID="{8C871FAD-806E-4831-BC94-DCA2B9F26FE9}" presName="childText" presStyleLbl="bgAcc1" presStyleIdx="2" presStyleCnt="10">
        <dgm:presLayoutVars>
          <dgm:bulletEnabled val="1"/>
        </dgm:presLayoutVars>
      </dgm:prSet>
      <dgm:spPr/>
      <dgm:t>
        <a:bodyPr/>
        <a:lstStyle/>
        <a:p>
          <a:endParaRPr lang="en-GB"/>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01FBCF82-D3D4-410B-AD0C-8809C5D2DB35}" type="pres">
      <dgm:prSet presAssocID="{32581EBA-3719-4B10-BAE8-F9A8D85595CC}" presName="Name13" presStyleLbl="parChTrans1D2" presStyleIdx="3" presStyleCnt="10"/>
      <dgm:spPr/>
      <dgm:t>
        <a:bodyPr/>
        <a:lstStyle/>
        <a:p>
          <a:endParaRPr lang="en-GB"/>
        </a:p>
      </dgm:t>
    </dgm:pt>
    <dgm:pt modelId="{C8DA6307-BD7B-4910-9C46-28A3F13AE746}" type="pres">
      <dgm:prSet presAssocID="{538DEB54-D30F-48D1-9A8E-93F52517B604}" presName="childText" presStyleLbl="bgAcc1" presStyleIdx="3" presStyleCnt="10">
        <dgm:presLayoutVars>
          <dgm:bulletEnabled val="1"/>
        </dgm:presLayoutVars>
      </dgm:prSet>
      <dgm:spPr/>
      <dgm:t>
        <a:bodyPr/>
        <a:lstStyle/>
        <a:p>
          <a:endParaRPr lang="en-GB"/>
        </a:p>
      </dgm:t>
    </dgm:pt>
    <dgm:pt modelId="{A1D33120-CC2A-4F57-8441-27771D345548}" type="pres">
      <dgm:prSet presAssocID="{F1A4BF27-D14F-43F1-8AD7-B6FFCDA39599}" presName="Name13" presStyleLbl="parChTrans1D2" presStyleIdx="4" presStyleCnt="10"/>
      <dgm:spPr/>
      <dgm:t>
        <a:bodyPr/>
        <a:lstStyle/>
        <a:p>
          <a:endParaRPr lang="en-GB"/>
        </a:p>
      </dgm:t>
    </dgm:pt>
    <dgm:pt modelId="{18512463-26A6-47AF-92E6-EF85674082FE}" type="pres">
      <dgm:prSet presAssocID="{A5A56DBB-B9A6-46C4-949C-4655B6F2ABFC}" presName="childText" presStyleLbl="bgAcc1" presStyleIdx="4" presStyleCnt="10" custScaleY="172991">
        <dgm:presLayoutVars>
          <dgm:bulletEnabled val="1"/>
        </dgm:presLayoutVars>
      </dgm:prSet>
      <dgm:spPr/>
      <dgm:t>
        <a:bodyPr/>
        <a:lstStyle/>
        <a:p>
          <a:endParaRPr lang="en-GB"/>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59407B1F-0ABE-4621-ADDC-6F7E6956143B}" type="pres">
      <dgm:prSet presAssocID="{A9741A3E-4DB6-4DA5-A361-95FA8AA5B2BB}" presName="Name13" presStyleLbl="parChTrans1D2" presStyleIdx="5" presStyleCnt="10"/>
      <dgm:spPr/>
      <dgm:t>
        <a:bodyPr/>
        <a:lstStyle/>
        <a:p>
          <a:endParaRPr lang="en-GB"/>
        </a:p>
      </dgm:t>
    </dgm:pt>
    <dgm:pt modelId="{035831F8-DF5D-4EBB-911C-6B29987A80C1}" type="pres">
      <dgm:prSet presAssocID="{5A64BF9F-6548-4059-B610-BEDCC15389F0}" presName="childText" presStyleLbl="bgAcc1" presStyleIdx="5" presStyleCnt="10">
        <dgm:presLayoutVars>
          <dgm:bulletEnabled val="1"/>
        </dgm:presLayoutVars>
      </dgm:prSet>
      <dgm:spPr/>
      <dgm:t>
        <a:bodyPr/>
        <a:lstStyle/>
        <a:p>
          <a:endParaRPr lang="en-GB"/>
        </a:p>
      </dgm:t>
    </dgm:pt>
    <dgm:pt modelId="{B85D5417-B9D9-4859-A6DA-F9112D092BCA}" type="pres">
      <dgm:prSet presAssocID="{7AC3373A-DFD4-4AF3-A00F-D72490409661}" presName="Name13" presStyleLbl="parChTrans1D2" presStyleIdx="6" presStyleCnt="10"/>
      <dgm:spPr/>
      <dgm:t>
        <a:bodyPr/>
        <a:lstStyle/>
        <a:p>
          <a:endParaRPr lang="en-GB"/>
        </a:p>
      </dgm:t>
    </dgm:pt>
    <dgm:pt modelId="{0AD7A803-681E-4991-85A8-4B93F2F2A6AA}" type="pres">
      <dgm:prSet presAssocID="{530516F0-8840-4A58-A937-C972AFAED8FB}" presName="childText" presStyleLbl="bgAcc1" presStyleIdx="6" presStyleCnt="10">
        <dgm:presLayoutVars>
          <dgm:bulletEnabled val="1"/>
        </dgm:presLayoutVars>
      </dgm:prSet>
      <dgm:spPr/>
      <dgm:t>
        <a:bodyPr/>
        <a:lstStyle/>
        <a:p>
          <a:endParaRPr lang="en-GB"/>
        </a:p>
      </dgm:t>
    </dgm:pt>
    <dgm:pt modelId="{0632E95A-8914-49FE-974C-2CBD716E9498}" type="pres">
      <dgm:prSet presAssocID="{0F565C66-7E9A-43A8-9B77-E40A6D1B21C7}" presName="Name13" presStyleLbl="parChTrans1D2" presStyleIdx="7" presStyleCnt="10"/>
      <dgm:spPr/>
      <dgm:t>
        <a:bodyPr/>
        <a:lstStyle/>
        <a:p>
          <a:endParaRPr lang="en-GB"/>
        </a:p>
      </dgm:t>
    </dgm:pt>
    <dgm:pt modelId="{9DE26D10-8FB1-4668-973B-104FF14F66F5}" type="pres">
      <dgm:prSet presAssocID="{C0BB1446-BF4B-406C-AD2A-FE6E9ABC197B}" presName="childText" presStyleLbl="bgAcc1" presStyleIdx="7" presStyleCnt="10">
        <dgm:presLayoutVars>
          <dgm:bulletEnabled val="1"/>
        </dgm:presLayoutVars>
      </dgm:prSet>
      <dgm:spPr/>
      <dgm:t>
        <a:bodyPr/>
        <a:lstStyle/>
        <a:p>
          <a:endParaRPr lang="en-GB"/>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 modelId="{833EDD7E-D6E8-4C51-A42C-57194D0FF62D}" type="pres">
      <dgm:prSet presAssocID="{26820061-B137-41B6-8F1B-E34BC6EAA382}" presName="Name13" presStyleLbl="parChTrans1D2" presStyleIdx="8" presStyleCnt="10"/>
      <dgm:spPr/>
      <dgm:t>
        <a:bodyPr/>
        <a:lstStyle/>
        <a:p>
          <a:endParaRPr lang="en-GB"/>
        </a:p>
      </dgm:t>
    </dgm:pt>
    <dgm:pt modelId="{83EC3F1D-4A9B-496F-BCDF-7370CE5073FB}" type="pres">
      <dgm:prSet presAssocID="{B503786A-C96A-44C1-81CD-90EB12F68A52}" presName="childText" presStyleLbl="bgAcc1" presStyleIdx="8" presStyleCnt="10">
        <dgm:presLayoutVars>
          <dgm:bulletEnabled val="1"/>
        </dgm:presLayoutVars>
      </dgm:prSet>
      <dgm:spPr/>
      <dgm:t>
        <a:bodyPr/>
        <a:lstStyle/>
        <a:p>
          <a:endParaRPr lang="en-GB"/>
        </a:p>
      </dgm:t>
    </dgm:pt>
    <dgm:pt modelId="{2C89CAEE-F6E7-477E-B9AC-2406D241AA23}" type="pres">
      <dgm:prSet presAssocID="{E8A77C39-31C9-487D-A569-42D925758792}" presName="Name13" presStyleLbl="parChTrans1D2" presStyleIdx="9" presStyleCnt="10"/>
      <dgm:spPr/>
      <dgm:t>
        <a:bodyPr/>
        <a:lstStyle/>
        <a:p>
          <a:endParaRPr lang="en-GB"/>
        </a:p>
      </dgm:t>
    </dgm:pt>
    <dgm:pt modelId="{67C1CE69-F445-47D2-B34A-AB9FD8702893}" type="pres">
      <dgm:prSet presAssocID="{83D257A3-7244-46C4-9BC2-FA7F65CEF171}" presName="childText" presStyleLbl="bgAcc1" presStyleIdx="9" presStyleCnt="10" custScaleY="129168">
        <dgm:presLayoutVars>
          <dgm:bulletEnabled val="1"/>
        </dgm:presLayoutVars>
      </dgm:prSet>
      <dgm:spPr/>
      <dgm:t>
        <a:bodyPr/>
        <a:lstStyle/>
        <a:p>
          <a:endParaRPr lang="en-GB"/>
        </a:p>
      </dgm:t>
    </dgm:pt>
  </dgm:ptLst>
  <dgm:cxnLst>
    <dgm:cxn modelId="{73F035C8-F131-4E00-9BD2-1453982D527D}" srcId="{338E22CB-6183-41EB-85B4-9EAC46B03F76}" destId="{FE941E0F-420E-4005-B289-110FB9C1A985}" srcOrd="0" destOrd="0" parTransId="{1E33CC59-C98B-47C6-BD40-2BE4C1AD09F9}" sibTransId="{1DF11DB7-DE4A-4302-81CD-D85B4393513B}"/>
    <dgm:cxn modelId="{3CA7BAF7-575F-48B4-8A1C-CE390ED4D5CC}" srcId="{FE941E0F-420E-4005-B289-110FB9C1A985}" destId="{F8A5F2FF-45C2-4EF3-BEB2-AAC879A364B0}" srcOrd="0" destOrd="0" parTransId="{0D980F13-CB0A-4728-8E26-28E5B433E3CE}" sibTransId="{AA4236E9-8C41-4538-B428-A25C6CC4FEBA}"/>
    <dgm:cxn modelId="{36162A09-8B83-4C68-AC83-B8AD24A7555B}" srcId="{FE941E0F-420E-4005-B289-110FB9C1A985}" destId="{DE984226-2EC7-4F70-88AF-CA9704757F77}" srcOrd="1" destOrd="0" parTransId="{CA8A6D92-1454-4AA1-82FB-BAF09689B010}" sibTransId="{EF5041A3-172D-47F1-A535-36127EDDA958}"/>
    <dgm:cxn modelId="{01C138D9-C2B5-4919-898A-40F9A24514A4}" srcId="{FE941E0F-420E-4005-B289-110FB9C1A985}" destId="{8C871FAD-806E-4831-BC94-DCA2B9F26FE9}" srcOrd="2" destOrd="0" parTransId="{FAE49CD1-DE1E-4A50-8FC1-F3A4C59FDE14}" sibTransId="{AB954818-14E5-4869-9C73-EBABD3D636F0}"/>
    <dgm:cxn modelId="{8EC38892-7339-47D9-AF8E-1B4F04D11558}" srcId="{338E22CB-6183-41EB-85B4-9EAC46B03F76}" destId="{2D943747-3746-4494-A0EF-EA5CB02BE6FC}" srcOrd="1" destOrd="0" parTransId="{2928204D-332D-4DE8-992D-69156AF0A175}" sibTransId="{92A1FB3D-070D-487B-9CC5-1B1F017C4F63}"/>
    <dgm:cxn modelId="{667F94F6-E229-4501-BBD0-EE03049229E2}" srcId="{2D943747-3746-4494-A0EF-EA5CB02BE6FC}" destId="{538DEB54-D30F-48D1-9A8E-93F52517B604}" srcOrd="0" destOrd="0" parTransId="{32581EBA-3719-4B10-BAE8-F9A8D85595CC}" sibTransId="{967DE963-2639-4DF5-9EA9-525D89C73A0E}"/>
    <dgm:cxn modelId="{6F899E93-4249-4A9E-BF3C-45146D5D0EC5}" srcId="{2D943747-3746-4494-A0EF-EA5CB02BE6FC}" destId="{A5A56DBB-B9A6-46C4-949C-4655B6F2ABFC}" srcOrd="1" destOrd="0" parTransId="{F1A4BF27-D14F-43F1-8AD7-B6FFCDA39599}" sibTransId="{1EC8D981-1D12-4F91-B607-3AE26055DC1D}"/>
    <dgm:cxn modelId="{A64FBD10-86B5-47AF-9534-5B8A5031FD74}" srcId="{338E22CB-6183-41EB-85B4-9EAC46B03F76}" destId="{B2D0523F-F5A0-4560-9C2F-DC81EF578341}" srcOrd="2" destOrd="0" parTransId="{0B7DC7AE-1B8C-4B9E-AF41-E1398CE079A5}" sibTransId="{808718EE-2413-47E2-AA1C-438F6507379D}"/>
    <dgm:cxn modelId="{1A763A41-F6BD-4162-AE43-3062C8D7C2D7}" srcId="{B2D0523F-F5A0-4560-9C2F-DC81EF578341}" destId="{5A64BF9F-6548-4059-B610-BEDCC15389F0}" srcOrd="0" destOrd="0" parTransId="{A9741A3E-4DB6-4DA5-A361-95FA8AA5B2BB}" sibTransId="{E58F6FC3-D1A6-4596-90F3-6A0A3C60DF68}"/>
    <dgm:cxn modelId="{96F8A407-37C3-4265-922A-19393DCEB029}" srcId="{B2D0523F-F5A0-4560-9C2F-DC81EF578341}" destId="{530516F0-8840-4A58-A937-C972AFAED8FB}" srcOrd="1" destOrd="0" parTransId="{7AC3373A-DFD4-4AF3-A00F-D72490409661}" sibTransId="{E741FB25-A52E-422F-A4DC-C780651F9113}"/>
    <dgm:cxn modelId="{760FF61A-BCF3-4086-92B5-2C74769156B0}" srcId="{B2D0523F-F5A0-4560-9C2F-DC81EF578341}" destId="{C0BB1446-BF4B-406C-AD2A-FE6E9ABC197B}" srcOrd="2" destOrd="0" parTransId="{0F565C66-7E9A-43A8-9B77-E40A6D1B21C7}" sibTransId="{C658E703-E820-4331-A149-74E44AB4C245}"/>
    <dgm:cxn modelId="{9246F028-B62D-45CA-9B5D-9CBE0588C7B5}" srcId="{338E22CB-6183-41EB-85B4-9EAC46B03F76}" destId="{BE96009B-84EA-4AED-B9F9-74E6999B28FE}" srcOrd="3" destOrd="0" parTransId="{EC932BEF-36A1-4078-B31F-F72AC10A4FDC}" sibTransId="{673030CD-A27C-4132-90DC-54B7C58C802D}"/>
    <dgm:cxn modelId="{E4C669BD-40DD-488C-A7F6-ED96F419CCCA}" srcId="{BE96009B-84EA-4AED-B9F9-74E6999B28FE}" destId="{B503786A-C96A-44C1-81CD-90EB12F68A52}" srcOrd="0" destOrd="0" parTransId="{26820061-B137-41B6-8F1B-E34BC6EAA382}" sibTransId="{06AD4CEA-A02D-4BD4-B2B3-CB7EE14E0027}"/>
    <dgm:cxn modelId="{D9929B84-5B73-4A27-BF69-670278F1FE25}" srcId="{BE96009B-84EA-4AED-B9F9-74E6999B28FE}" destId="{83D257A3-7244-46C4-9BC2-FA7F65CEF171}" srcOrd="1" destOrd="0" parTransId="{E8A77C39-31C9-487D-A569-42D925758792}" sibTransId="{1B5F66C5-4D02-4CAF-9B5A-468749F39CED}"/>
    <dgm:cxn modelId="{528B9EF1-FA49-4941-9133-495618B5BA9A}" type="presOf" srcId="{338E22CB-6183-41EB-85B4-9EAC46B03F76}" destId="{E2421874-007E-4BDA-9DA8-CFB28C4F9430}" srcOrd="0" destOrd="0" presId="urn:microsoft.com/office/officeart/2005/8/layout/hierarchy3"/>
    <dgm:cxn modelId="{D3C7226B-6D12-44B6-A24B-49AB848BEF20}" type="presParOf" srcId="{E2421874-007E-4BDA-9DA8-CFB28C4F9430}" destId="{F2345A57-503A-4081-8F4C-CA763533CB02}" srcOrd="0" destOrd="0" presId="urn:microsoft.com/office/officeart/2005/8/layout/hierarchy3"/>
    <dgm:cxn modelId="{62B66AB7-7770-4F24-A2C8-DC91A3EFE90E}" type="presParOf" srcId="{F2345A57-503A-4081-8F4C-CA763533CB02}" destId="{5CF10A04-CC5F-4C78-9463-C9D4B72F4043}" srcOrd="0" destOrd="0" presId="urn:microsoft.com/office/officeart/2005/8/layout/hierarchy3"/>
    <dgm:cxn modelId="{0CAF4AEC-A97C-465E-9CD5-6BF6CFBE8415}" type="presParOf" srcId="{5CF10A04-CC5F-4C78-9463-C9D4B72F4043}" destId="{A15EDBF6-FE02-4C9C-A0C7-7D767CBBA66D}" srcOrd="0" destOrd="0" presId="urn:microsoft.com/office/officeart/2005/8/layout/hierarchy3"/>
    <dgm:cxn modelId="{7DD5D8F5-68CE-4A8C-806C-5DC34ED4A31E}" type="presOf" srcId="{FE941E0F-420E-4005-B289-110FB9C1A985}" destId="{A15EDBF6-FE02-4C9C-A0C7-7D767CBBA66D}" srcOrd="0" destOrd="0" presId="urn:microsoft.com/office/officeart/2005/8/layout/hierarchy3"/>
    <dgm:cxn modelId="{BD3C848B-908B-4229-AFF3-C630C833B1A5}" type="presParOf" srcId="{5CF10A04-CC5F-4C78-9463-C9D4B72F4043}" destId="{F0CBF1C1-2135-4EDE-9DCC-B144B5FC5616}" srcOrd="1" destOrd="0" presId="urn:microsoft.com/office/officeart/2005/8/layout/hierarchy3"/>
    <dgm:cxn modelId="{EFAA34D5-8610-419F-AD40-66A8AF9DCFCA}" type="presOf" srcId="{FE941E0F-420E-4005-B289-110FB9C1A985}" destId="{F0CBF1C1-2135-4EDE-9DCC-B144B5FC5616}" srcOrd="1" destOrd="0" presId="urn:microsoft.com/office/officeart/2005/8/layout/hierarchy3"/>
    <dgm:cxn modelId="{9C7EF18B-C5B2-4867-B457-B9894E182B73}" type="presParOf" srcId="{F2345A57-503A-4081-8F4C-CA763533CB02}" destId="{4E63C0C7-2F36-4EDF-9ECA-47C3259434E1}" srcOrd="1" destOrd="0" presId="urn:microsoft.com/office/officeart/2005/8/layout/hierarchy3"/>
    <dgm:cxn modelId="{DDA2CFE7-FDDA-4AE0-B34C-50F06712266F}" type="presParOf" srcId="{4E63C0C7-2F36-4EDF-9ECA-47C3259434E1}" destId="{2F8C9534-749A-4DF2-AE5A-D48F17B6E856}" srcOrd="0" destOrd="0" presId="urn:microsoft.com/office/officeart/2005/8/layout/hierarchy3"/>
    <dgm:cxn modelId="{9D650C71-F80D-417F-A909-0728C8654764}" type="presOf" srcId="{0D980F13-CB0A-4728-8E26-28E5B433E3CE}" destId="{2F8C9534-749A-4DF2-AE5A-D48F17B6E856}" srcOrd="0" destOrd="0" presId="urn:microsoft.com/office/officeart/2005/8/layout/hierarchy3"/>
    <dgm:cxn modelId="{9EEFEBFF-3DE2-4478-BC81-D334D0448B34}" type="presParOf" srcId="{4E63C0C7-2F36-4EDF-9ECA-47C3259434E1}" destId="{634ADB22-9B44-42FB-BBE1-CED1483FCDD5}" srcOrd="1" destOrd="0" presId="urn:microsoft.com/office/officeart/2005/8/layout/hierarchy3"/>
    <dgm:cxn modelId="{081B8EB7-0EB1-4939-BA52-BA0C4A38DFA9}" type="presOf" srcId="{F8A5F2FF-45C2-4EF3-BEB2-AAC879A364B0}" destId="{634ADB22-9B44-42FB-BBE1-CED1483FCDD5}" srcOrd="0" destOrd="0" presId="urn:microsoft.com/office/officeart/2005/8/layout/hierarchy3"/>
    <dgm:cxn modelId="{1B2A3EFB-5FF3-43C0-B8A3-D6585D5C9001}" type="presParOf" srcId="{4E63C0C7-2F36-4EDF-9ECA-47C3259434E1}" destId="{53269413-F9EE-486A-B309-2795CDA128AB}" srcOrd="2" destOrd="0" presId="urn:microsoft.com/office/officeart/2005/8/layout/hierarchy3"/>
    <dgm:cxn modelId="{53D6566E-6E40-45A0-9552-C3CC838F0DF1}" type="presOf" srcId="{CA8A6D92-1454-4AA1-82FB-BAF09689B010}" destId="{53269413-F9EE-486A-B309-2795CDA128AB}" srcOrd="0" destOrd="0" presId="urn:microsoft.com/office/officeart/2005/8/layout/hierarchy3"/>
    <dgm:cxn modelId="{DA4B7509-CD14-42F7-BE12-D8E0C01B0C79}" type="presParOf" srcId="{4E63C0C7-2F36-4EDF-9ECA-47C3259434E1}" destId="{B7B05FCF-A648-4DC3-8B1E-9B9AE44A737C}" srcOrd="3" destOrd="0" presId="urn:microsoft.com/office/officeart/2005/8/layout/hierarchy3"/>
    <dgm:cxn modelId="{4116A7F6-982E-47B1-B88D-C32A1BCD371A}" type="presOf" srcId="{DE984226-2EC7-4F70-88AF-CA9704757F77}" destId="{B7B05FCF-A648-4DC3-8B1E-9B9AE44A737C}" srcOrd="0" destOrd="0" presId="urn:microsoft.com/office/officeart/2005/8/layout/hierarchy3"/>
    <dgm:cxn modelId="{91B1ED19-6FAA-4778-88A1-E32E65A59D85}" type="presParOf" srcId="{4E63C0C7-2F36-4EDF-9ECA-47C3259434E1}" destId="{5F34E415-27FB-4A7C-81E2-5457C9CEA0C5}" srcOrd="4" destOrd="0" presId="urn:microsoft.com/office/officeart/2005/8/layout/hierarchy3"/>
    <dgm:cxn modelId="{0404DA7C-F2EE-4566-9605-0D7284C60605}" type="presOf" srcId="{FAE49CD1-DE1E-4A50-8FC1-F3A4C59FDE14}" destId="{5F34E415-27FB-4A7C-81E2-5457C9CEA0C5}" srcOrd="0" destOrd="0" presId="urn:microsoft.com/office/officeart/2005/8/layout/hierarchy3"/>
    <dgm:cxn modelId="{050591DE-8595-40D0-A790-DD492F96B43D}" type="presParOf" srcId="{4E63C0C7-2F36-4EDF-9ECA-47C3259434E1}" destId="{AB7BA3DF-80BD-48AE-B20E-3D9EF6BFBAD9}" srcOrd="5" destOrd="0" presId="urn:microsoft.com/office/officeart/2005/8/layout/hierarchy3"/>
    <dgm:cxn modelId="{9B5E7CCD-BF08-4194-8A90-356AD274139B}" type="presOf" srcId="{8C871FAD-806E-4831-BC94-DCA2B9F26FE9}" destId="{AB7BA3DF-80BD-48AE-B20E-3D9EF6BFBAD9}" srcOrd="0" destOrd="0" presId="urn:microsoft.com/office/officeart/2005/8/layout/hierarchy3"/>
    <dgm:cxn modelId="{D7D7EDBD-5F5F-4BC2-BA0D-DFB72B581623}" type="presParOf" srcId="{E2421874-007E-4BDA-9DA8-CFB28C4F9430}" destId="{F5B2E41B-4297-4AA6-B4DF-7F5F1F3627ED}" srcOrd="1" destOrd="0" presId="urn:microsoft.com/office/officeart/2005/8/layout/hierarchy3"/>
    <dgm:cxn modelId="{020F6B65-DFDE-47CF-BFFB-E0CCC8B5B888}" type="presParOf" srcId="{F5B2E41B-4297-4AA6-B4DF-7F5F1F3627ED}" destId="{669434E8-4538-48A3-909B-0E7003100ABD}" srcOrd="0" destOrd="0" presId="urn:microsoft.com/office/officeart/2005/8/layout/hierarchy3"/>
    <dgm:cxn modelId="{CB6F6670-9AC9-4059-B9D5-E7A538BAEB68}" type="presParOf" srcId="{669434E8-4538-48A3-909B-0E7003100ABD}" destId="{53E1FCA5-D7A2-42F4-B409-6E5F13FBEF41}" srcOrd="0" destOrd="0" presId="urn:microsoft.com/office/officeart/2005/8/layout/hierarchy3"/>
    <dgm:cxn modelId="{8F94D62C-5500-49EF-8D6E-1984047FCDA2}" type="presOf" srcId="{2D943747-3746-4494-A0EF-EA5CB02BE6FC}" destId="{53E1FCA5-D7A2-42F4-B409-6E5F13FBEF41}" srcOrd="0" destOrd="0" presId="urn:microsoft.com/office/officeart/2005/8/layout/hierarchy3"/>
    <dgm:cxn modelId="{51BC78CD-70A6-4890-89D1-1D00CA56CF08}" type="presParOf" srcId="{669434E8-4538-48A3-909B-0E7003100ABD}" destId="{9F8668BD-8E82-4AB2-A130-8EFB9690D65C}" srcOrd="1" destOrd="0" presId="urn:microsoft.com/office/officeart/2005/8/layout/hierarchy3"/>
    <dgm:cxn modelId="{3B60FDCF-83F7-487E-A1CD-32258F695A51}" type="presOf" srcId="{2D943747-3746-4494-A0EF-EA5CB02BE6FC}" destId="{9F8668BD-8E82-4AB2-A130-8EFB9690D65C}" srcOrd="1" destOrd="0" presId="urn:microsoft.com/office/officeart/2005/8/layout/hierarchy3"/>
    <dgm:cxn modelId="{E6A0260B-26B4-4404-853F-619153B4E62B}" type="presParOf" srcId="{F5B2E41B-4297-4AA6-B4DF-7F5F1F3627ED}" destId="{040C5289-1CC7-45DE-AF98-A3E6F49DB1A8}" srcOrd="1" destOrd="0" presId="urn:microsoft.com/office/officeart/2005/8/layout/hierarchy3"/>
    <dgm:cxn modelId="{2946C287-451B-4AC2-83B1-C460C6E84AC7}" type="presParOf" srcId="{040C5289-1CC7-45DE-AF98-A3E6F49DB1A8}" destId="{01FBCF82-D3D4-410B-AD0C-8809C5D2DB35}" srcOrd="0" destOrd="0" presId="urn:microsoft.com/office/officeart/2005/8/layout/hierarchy3"/>
    <dgm:cxn modelId="{11208385-3E5B-4D88-B1D3-53ABC8E36D6D}" type="presOf" srcId="{32581EBA-3719-4B10-BAE8-F9A8D85595CC}" destId="{01FBCF82-D3D4-410B-AD0C-8809C5D2DB35}" srcOrd="0" destOrd="0" presId="urn:microsoft.com/office/officeart/2005/8/layout/hierarchy3"/>
    <dgm:cxn modelId="{2638BA89-F62F-44AD-9A26-8B36DF1604C7}" type="presParOf" srcId="{040C5289-1CC7-45DE-AF98-A3E6F49DB1A8}" destId="{C8DA6307-BD7B-4910-9C46-28A3F13AE746}" srcOrd="1" destOrd="0" presId="urn:microsoft.com/office/officeart/2005/8/layout/hierarchy3"/>
    <dgm:cxn modelId="{4133F1F6-096C-4436-B127-C485B13BFB02}" type="presOf" srcId="{538DEB54-D30F-48D1-9A8E-93F52517B604}" destId="{C8DA6307-BD7B-4910-9C46-28A3F13AE746}" srcOrd="0" destOrd="0" presId="urn:microsoft.com/office/officeart/2005/8/layout/hierarchy3"/>
    <dgm:cxn modelId="{D765CF7C-AFCB-4EDD-9AED-3C212ED77A4A}" type="presParOf" srcId="{040C5289-1CC7-45DE-AF98-A3E6F49DB1A8}" destId="{A1D33120-CC2A-4F57-8441-27771D345548}" srcOrd="2" destOrd="0" presId="urn:microsoft.com/office/officeart/2005/8/layout/hierarchy3"/>
    <dgm:cxn modelId="{465BC2F6-9017-4435-9F54-E01FB5FBEA60}" type="presOf" srcId="{F1A4BF27-D14F-43F1-8AD7-B6FFCDA39599}" destId="{A1D33120-CC2A-4F57-8441-27771D345548}" srcOrd="0" destOrd="0" presId="urn:microsoft.com/office/officeart/2005/8/layout/hierarchy3"/>
    <dgm:cxn modelId="{2B63A7E3-F0BE-4355-9C83-14BEB8C19C11}" type="presParOf" srcId="{040C5289-1CC7-45DE-AF98-A3E6F49DB1A8}" destId="{18512463-26A6-47AF-92E6-EF85674082FE}" srcOrd="3" destOrd="0" presId="urn:microsoft.com/office/officeart/2005/8/layout/hierarchy3"/>
    <dgm:cxn modelId="{56CD8BF5-726D-4A84-8FA3-D703971865FF}" type="presOf" srcId="{A5A56DBB-B9A6-46C4-949C-4655B6F2ABFC}" destId="{18512463-26A6-47AF-92E6-EF85674082FE}" srcOrd="0" destOrd="0" presId="urn:microsoft.com/office/officeart/2005/8/layout/hierarchy3"/>
    <dgm:cxn modelId="{619DB7F5-35BF-487F-8709-FD07200938BA}" type="presParOf" srcId="{E2421874-007E-4BDA-9DA8-CFB28C4F9430}" destId="{5256A14C-B4D9-4008-9487-09688FE6850D}" srcOrd="2" destOrd="0" presId="urn:microsoft.com/office/officeart/2005/8/layout/hierarchy3"/>
    <dgm:cxn modelId="{FCA32151-D293-46F9-8D1F-0C14F221EE42}" type="presParOf" srcId="{5256A14C-B4D9-4008-9487-09688FE6850D}" destId="{F6C66FAD-26FF-48F2-B9C0-00444B334559}" srcOrd="0" destOrd="0" presId="urn:microsoft.com/office/officeart/2005/8/layout/hierarchy3"/>
    <dgm:cxn modelId="{FF1BD930-EC28-46EC-989C-B1B781F5549D}" type="presParOf" srcId="{F6C66FAD-26FF-48F2-B9C0-00444B334559}" destId="{BF08C423-0B8E-4363-AA36-B7DCB0C0F10A}" srcOrd="0" destOrd="0" presId="urn:microsoft.com/office/officeart/2005/8/layout/hierarchy3"/>
    <dgm:cxn modelId="{7076702C-2DCD-4156-B6CB-1B7F4E363768}" type="presOf" srcId="{B2D0523F-F5A0-4560-9C2F-DC81EF578341}" destId="{BF08C423-0B8E-4363-AA36-B7DCB0C0F10A}" srcOrd="0" destOrd="0" presId="urn:microsoft.com/office/officeart/2005/8/layout/hierarchy3"/>
    <dgm:cxn modelId="{E7FAE849-2FD0-4D84-B19B-3647F7A11CDF}" type="presParOf" srcId="{F6C66FAD-26FF-48F2-B9C0-00444B334559}" destId="{74F61177-2A92-4155-BB94-5807F5C5A628}" srcOrd="1" destOrd="0" presId="urn:microsoft.com/office/officeart/2005/8/layout/hierarchy3"/>
    <dgm:cxn modelId="{4EE687C8-B3D4-4ADA-AA66-C5500127BF6E}" type="presOf" srcId="{B2D0523F-F5A0-4560-9C2F-DC81EF578341}" destId="{74F61177-2A92-4155-BB94-5807F5C5A628}" srcOrd="1" destOrd="0" presId="urn:microsoft.com/office/officeart/2005/8/layout/hierarchy3"/>
    <dgm:cxn modelId="{F8987B3E-36C0-4EEA-8E62-359259968B0D}" type="presParOf" srcId="{5256A14C-B4D9-4008-9487-09688FE6850D}" destId="{5415E3E0-1D04-49D5-A88E-E667EDA1BF63}" srcOrd="1" destOrd="0" presId="urn:microsoft.com/office/officeart/2005/8/layout/hierarchy3"/>
    <dgm:cxn modelId="{FFE4A2A3-99BD-4FEC-8AA0-18F1128BE5F1}" type="presParOf" srcId="{5415E3E0-1D04-49D5-A88E-E667EDA1BF63}" destId="{59407B1F-0ABE-4621-ADDC-6F7E6956143B}" srcOrd="0" destOrd="0" presId="urn:microsoft.com/office/officeart/2005/8/layout/hierarchy3"/>
    <dgm:cxn modelId="{279E575E-0DC7-4FB7-96E2-99A650E27E7B}" type="presOf" srcId="{A9741A3E-4DB6-4DA5-A361-95FA8AA5B2BB}" destId="{59407B1F-0ABE-4621-ADDC-6F7E6956143B}" srcOrd="0" destOrd="0" presId="urn:microsoft.com/office/officeart/2005/8/layout/hierarchy3"/>
    <dgm:cxn modelId="{542A3A35-23CF-4237-B7A6-3DF5B5B71D22}" type="presParOf" srcId="{5415E3E0-1D04-49D5-A88E-E667EDA1BF63}" destId="{035831F8-DF5D-4EBB-911C-6B29987A80C1}" srcOrd="1" destOrd="0" presId="urn:microsoft.com/office/officeart/2005/8/layout/hierarchy3"/>
    <dgm:cxn modelId="{E1FE7EA7-B0EC-4FD1-AF4E-72AA56B60D5F}" type="presOf" srcId="{5A64BF9F-6548-4059-B610-BEDCC15389F0}" destId="{035831F8-DF5D-4EBB-911C-6B29987A80C1}" srcOrd="0" destOrd="0" presId="urn:microsoft.com/office/officeart/2005/8/layout/hierarchy3"/>
    <dgm:cxn modelId="{1AA0FD26-76E3-40B4-800E-6D6ABF9212CF}" type="presParOf" srcId="{5415E3E0-1D04-49D5-A88E-E667EDA1BF63}" destId="{B85D5417-B9D9-4859-A6DA-F9112D092BCA}" srcOrd="2" destOrd="0" presId="urn:microsoft.com/office/officeart/2005/8/layout/hierarchy3"/>
    <dgm:cxn modelId="{EC049CF4-507E-4C3F-A935-09A751AE4427}" type="presOf" srcId="{7AC3373A-DFD4-4AF3-A00F-D72490409661}" destId="{B85D5417-B9D9-4859-A6DA-F9112D092BCA}" srcOrd="0" destOrd="0" presId="urn:microsoft.com/office/officeart/2005/8/layout/hierarchy3"/>
    <dgm:cxn modelId="{56B140C8-2455-4BB6-9008-B8754418B17A}" type="presParOf" srcId="{5415E3E0-1D04-49D5-A88E-E667EDA1BF63}" destId="{0AD7A803-681E-4991-85A8-4B93F2F2A6AA}" srcOrd="3" destOrd="0" presId="urn:microsoft.com/office/officeart/2005/8/layout/hierarchy3"/>
    <dgm:cxn modelId="{2D0964A4-C1F4-441C-B293-7E128BBF00B1}" type="presOf" srcId="{530516F0-8840-4A58-A937-C972AFAED8FB}" destId="{0AD7A803-681E-4991-85A8-4B93F2F2A6AA}" srcOrd="0" destOrd="0" presId="urn:microsoft.com/office/officeart/2005/8/layout/hierarchy3"/>
    <dgm:cxn modelId="{6F7BD010-AAE2-4D7D-A307-C1585FEA30F8}" type="presParOf" srcId="{5415E3E0-1D04-49D5-A88E-E667EDA1BF63}" destId="{0632E95A-8914-49FE-974C-2CBD716E9498}" srcOrd="4" destOrd="0" presId="urn:microsoft.com/office/officeart/2005/8/layout/hierarchy3"/>
    <dgm:cxn modelId="{E82E45BC-6BE0-4A21-9DD3-8B72C8ADA53F}" type="presOf" srcId="{0F565C66-7E9A-43A8-9B77-E40A6D1B21C7}" destId="{0632E95A-8914-49FE-974C-2CBD716E9498}" srcOrd="0" destOrd="0" presId="urn:microsoft.com/office/officeart/2005/8/layout/hierarchy3"/>
    <dgm:cxn modelId="{2E72DFAE-C487-4B0B-8FBF-4D99976A4D29}" type="presParOf" srcId="{5415E3E0-1D04-49D5-A88E-E667EDA1BF63}" destId="{9DE26D10-8FB1-4668-973B-104FF14F66F5}" srcOrd="5" destOrd="0" presId="urn:microsoft.com/office/officeart/2005/8/layout/hierarchy3"/>
    <dgm:cxn modelId="{FAAE1693-3736-41A7-9134-887D1243A079}" type="presOf" srcId="{C0BB1446-BF4B-406C-AD2A-FE6E9ABC197B}" destId="{9DE26D10-8FB1-4668-973B-104FF14F66F5}" srcOrd="0" destOrd="0" presId="urn:microsoft.com/office/officeart/2005/8/layout/hierarchy3"/>
    <dgm:cxn modelId="{D485A82A-30B9-43F1-AFC1-D155FA3D0A6A}" type="presParOf" srcId="{E2421874-007E-4BDA-9DA8-CFB28C4F9430}" destId="{A8B8A5BC-6A36-4F95-AF16-F079073F613E}" srcOrd="3" destOrd="0" presId="urn:microsoft.com/office/officeart/2005/8/layout/hierarchy3"/>
    <dgm:cxn modelId="{79333423-A19C-470E-B611-490AA3736ADD}" type="presParOf" srcId="{A8B8A5BC-6A36-4F95-AF16-F079073F613E}" destId="{D8E1B5D4-0D08-4725-ADE6-6720FF3D6386}" srcOrd="0" destOrd="0" presId="urn:microsoft.com/office/officeart/2005/8/layout/hierarchy3"/>
    <dgm:cxn modelId="{5465C865-47AB-409E-98F4-63F50E0BEF9D}" type="presParOf" srcId="{D8E1B5D4-0D08-4725-ADE6-6720FF3D6386}" destId="{4FB404ED-7101-44C4-8984-EC1E35728206}" srcOrd="0" destOrd="0" presId="urn:microsoft.com/office/officeart/2005/8/layout/hierarchy3"/>
    <dgm:cxn modelId="{1329C795-E431-4A75-849C-3DCA311ACD70}" type="presOf" srcId="{BE96009B-84EA-4AED-B9F9-74E6999B28FE}" destId="{4FB404ED-7101-44C4-8984-EC1E35728206}" srcOrd="0" destOrd="0" presId="urn:microsoft.com/office/officeart/2005/8/layout/hierarchy3"/>
    <dgm:cxn modelId="{7BDDB4CB-7FB1-45F3-A761-EFE3302D5181}" type="presParOf" srcId="{D8E1B5D4-0D08-4725-ADE6-6720FF3D6386}" destId="{73CA7EA8-819C-4CD0-A716-AB287467978B}" srcOrd="1" destOrd="0" presId="urn:microsoft.com/office/officeart/2005/8/layout/hierarchy3"/>
    <dgm:cxn modelId="{A0DF7820-169E-43BE-9929-F95DCFBC2899}" type="presOf" srcId="{BE96009B-84EA-4AED-B9F9-74E6999B28FE}" destId="{73CA7EA8-819C-4CD0-A716-AB287467978B}" srcOrd="1" destOrd="0" presId="urn:microsoft.com/office/officeart/2005/8/layout/hierarchy3"/>
    <dgm:cxn modelId="{819DC901-006A-4BD6-83BA-13CE1B4E8885}" type="presParOf" srcId="{A8B8A5BC-6A36-4F95-AF16-F079073F613E}" destId="{19A68DBB-0029-445B-BCA5-6CD2FFD10F75}" srcOrd="1" destOrd="0" presId="urn:microsoft.com/office/officeart/2005/8/layout/hierarchy3"/>
    <dgm:cxn modelId="{DCCF3D9D-FD51-429B-8217-749CE37ED4BE}" type="presParOf" srcId="{19A68DBB-0029-445B-BCA5-6CD2FFD10F75}" destId="{833EDD7E-D6E8-4C51-A42C-57194D0FF62D}" srcOrd="0" destOrd="0" presId="urn:microsoft.com/office/officeart/2005/8/layout/hierarchy3"/>
    <dgm:cxn modelId="{34CB45EF-51F5-4A4F-9073-07608191F662}" type="presOf" srcId="{26820061-B137-41B6-8F1B-E34BC6EAA382}" destId="{833EDD7E-D6E8-4C51-A42C-57194D0FF62D}" srcOrd="0" destOrd="0" presId="urn:microsoft.com/office/officeart/2005/8/layout/hierarchy3"/>
    <dgm:cxn modelId="{F7245E3C-56C5-4A71-AF99-6EB7673EC1C2}" type="presParOf" srcId="{19A68DBB-0029-445B-BCA5-6CD2FFD10F75}" destId="{83EC3F1D-4A9B-496F-BCDF-7370CE5073FB}" srcOrd="1" destOrd="0" presId="urn:microsoft.com/office/officeart/2005/8/layout/hierarchy3"/>
    <dgm:cxn modelId="{2DC4980D-BD8C-437E-8D6B-2B24D5FAF6AD}" type="presOf" srcId="{B503786A-C96A-44C1-81CD-90EB12F68A52}" destId="{83EC3F1D-4A9B-496F-BCDF-7370CE5073FB}" srcOrd="0" destOrd="0" presId="urn:microsoft.com/office/officeart/2005/8/layout/hierarchy3"/>
    <dgm:cxn modelId="{463E1DF7-AFF0-438E-8AE9-9978A656566C}" type="presParOf" srcId="{19A68DBB-0029-445B-BCA5-6CD2FFD10F75}" destId="{2C89CAEE-F6E7-477E-B9AC-2406D241AA23}" srcOrd="2" destOrd="0" presId="urn:microsoft.com/office/officeart/2005/8/layout/hierarchy3"/>
    <dgm:cxn modelId="{ED530B97-9320-4581-8A4E-6567B523B4D0}" type="presOf" srcId="{E8A77C39-31C9-487D-A569-42D925758792}" destId="{2C89CAEE-F6E7-477E-B9AC-2406D241AA23}" srcOrd="0" destOrd="0" presId="urn:microsoft.com/office/officeart/2005/8/layout/hierarchy3"/>
    <dgm:cxn modelId="{832E5838-1C41-4850-AD0B-49083D57B2B1}" type="presParOf" srcId="{19A68DBB-0029-445B-BCA5-6CD2FFD10F75}" destId="{67C1CE69-F445-47D2-B34A-AB9FD8702893}" srcOrd="3" destOrd="0" presId="urn:microsoft.com/office/officeart/2005/8/layout/hierarchy3"/>
    <dgm:cxn modelId="{6810AAEF-2D88-41D0-BAC3-90305D0BE37C}" type="presOf" srcId="{83D257A3-7244-46C4-9BC2-FA7F65CEF171}" destId="{67C1CE69-F445-47D2-B34A-AB9FD8702893}" srcOrd="0" destOrd="0" presId="urn:microsoft.com/office/officeart/2005/8/layout/hierarchy3"/>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2.xml><?xml version="1.0" encoding="utf-8"?>
<dgm:dataModel xmlns:a="http://schemas.openxmlformats.org/drawingml/2006/main" xmlns:r="http://schemas.openxmlformats.org/officeDocument/2006/relationships" xmlns:dgm="http://schemas.openxmlformats.org/drawingml/2006/diagram">
  <dgm:ptLst>
    <dgm:pt modelId="{FF45395A-4FFA-4367-A451-B3D1F5767E8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E2F234C1-122D-41F7-BD4C-44F0699DDC03}" type="parTrans" cxnId="{8A4DB1FC-B490-43EB-B608-E8619D4D9165}">
      <dgm:prSet/>
      <dgm:spPr/>
      <dgm:t>
        <a:bodyPr/>
        <a:lstStyle/>
        <a:p>
          <a:endParaRPr lang="en-GB"/>
        </a:p>
      </dgm:t>
    </dgm:pt>
    <dgm:pt modelId="{5F944A07-A8E9-4AF4-A610-181E782A1BD9}">
      <dgm:prSet/>
      <dgm:spPr/>
      <dgm:t>
        <a:bodyPr/>
        <a:lstStyle/>
        <a:p>
          <a:r>
            <a:rPr lang="nl-NL" smtClean="0">
              <a:latin typeface="Verdana" panose="020b0604030504040204" pitchFamily="34" charset="0"/>
            </a:rPr>
            <a:t>Gegevens van vergelijkbare stof – read-across</a:t>
          </a:r>
          <a:endParaRPr lang="nl-NL">
            <a:latin typeface="Verdana" panose="020b0604030504040204" pitchFamily="34" charset="0"/>
            <a:ea typeface="Verdana" panose="020b0604030504040204" pitchFamily="34" charset="0"/>
            <a:cs typeface="Verdana" panose="020b0604030504040204" pitchFamily="34" charset="0"/>
          </a:endParaRPr>
        </a:p>
      </dgm:t>
    </dgm:pt>
    <dgm:pt modelId="{80CFC28C-3140-4FD9-9701-923D60B9FDBE}" type="sibTrans" cxnId="{8A4DB1FC-B490-43EB-B608-E8619D4D9165}">
      <dgm:prSet/>
      <dgm:spPr/>
      <dgm:t>
        <a:bodyPr/>
        <a:lstStyle/>
        <a:p>
          <a:endParaRPr lang="en-GB"/>
        </a:p>
      </dgm:t>
    </dgm:pt>
    <dgm:pt modelId="{0FA2218E-B6BA-4668-8DCD-C33EC8AC7A1F}" type="pres">
      <dgm:prSet presAssocID="{FF45395A-4FFA-4367-A451-B3D1F5767E8E}" presName="CompostProcess">
        <dgm:presLayoutVars>
          <dgm:dir/>
          <dgm:resizeHandles val="exact"/>
        </dgm:presLayoutVars>
      </dgm:prSet>
      <dgm:spPr/>
      <dgm:t>
        <a:bodyPr/>
        <a:lstStyle/>
        <a:p>
          <a:endParaRPr lang="en-GB"/>
        </a:p>
      </dgm:t>
    </dgm:pt>
    <dgm:pt modelId="{3CE48B41-0518-458E-8E7C-37CB12048E5F}" type="pres">
      <dgm:prSet presAssocID="{FF45395A-4FFA-4367-A451-B3D1F5767E8E}" presName="arrow" presStyleLbl="bgShp" presStyleCnt="1" custLinFactNeighborX="-8824" custLinFactNeighborY="-30303"/>
      <dgm:spPr/>
      <dgm:t>
        <a:bodyPr/>
        <a:lstStyle/>
        <a:p>
          <a:endParaRPr/>
        </a:p>
      </dgm:t>
    </dgm:pt>
    <dgm:pt modelId="{2037BE5C-F520-4C6F-AE68-3B9A84D783C2}" type="pres">
      <dgm:prSet presAssocID="{FF45395A-4FFA-4367-A451-B3D1F5767E8E}" presName="linearProcess"/>
      <dgm:spPr/>
      <dgm:t>
        <a:bodyPr/>
        <a:lstStyle/>
        <a:p>
          <a:endParaRPr/>
        </a:p>
      </dgm:t>
    </dgm:pt>
    <dgm:pt modelId="{C427F13F-5D87-405F-A261-6AD42C22A50D}" type="pres">
      <dgm:prSet presAssocID="{5F944A07-A8E9-4AF4-A610-181E782A1BD9}" presName="textNode" presStyleLbl="node1" presStyleCnt="1" custScaleX="90927" custScaleY="67070" custLinFactNeighborX="-29438">
        <dgm:presLayoutVars>
          <dgm:bulletEnabled val="1"/>
        </dgm:presLayoutVars>
      </dgm:prSet>
      <dgm:spPr/>
      <dgm:t>
        <a:bodyPr/>
        <a:lstStyle/>
        <a:p>
          <a:endParaRPr lang="en-GB"/>
        </a:p>
      </dgm:t>
    </dgm:pt>
  </dgm:ptLst>
  <dgm:cxnLst>
    <dgm:cxn modelId="{8A4DB1FC-B490-43EB-B608-E8619D4D9165}" srcId="{FF45395A-4FFA-4367-A451-B3D1F5767E8E}" destId="{5F944A07-A8E9-4AF4-A610-181E782A1BD9}" srcOrd="0" destOrd="0" parTransId="{E2F234C1-122D-41F7-BD4C-44F0699DDC03}" sibTransId="{80CFC28C-3140-4FD9-9701-923D60B9FDBE}"/>
    <dgm:cxn modelId="{B3E82A2E-04FB-44DF-81FC-5EE7848C0BF3}" type="presOf" srcId="{FF45395A-4FFA-4367-A451-B3D1F5767E8E}" destId="{0FA2218E-B6BA-4668-8DCD-C33EC8AC7A1F}" srcOrd="0" destOrd="0" presId="urn:microsoft.com/office/officeart/2005/8/layout/hProcess9"/>
    <dgm:cxn modelId="{ED476B91-61B7-434F-BA22-6F7D99408CF7}" type="presParOf" srcId="{0FA2218E-B6BA-4668-8DCD-C33EC8AC7A1F}" destId="{3CE48B41-0518-458E-8E7C-37CB12048E5F}" srcOrd="0" destOrd="0" presId="urn:microsoft.com/office/officeart/2005/8/layout/hProcess9"/>
    <dgm:cxn modelId="{E796EB7D-EE3D-405A-A582-E314E90DFF3D}" type="presParOf" srcId="{0FA2218E-B6BA-4668-8DCD-C33EC8AC7A1F}" destId="{2037BE5C-F520-4C6F-AE68-3B9A84D783C2}" srcOrd="1" destOrd="0" presId="urn:microsoft.com/office/officeart/2005/8/layout/hProcess9"/>
    <dgm:cxn modelId="{AAF08A91-B422-4E51-9414-4011DBE0ADB3}" type="presParOf" srcId="{2037BE5C-F520-4C6F-AE68-3B9A84D783C2}" destId="{C427F13F-5D87-405F-A261-6AD42C22A50D}" srcOrd="0" destOrd="0" presId="urn:microsoft.com/office/officeart/2005/8/layout/hProcess9"/>
    <dgm:cxn modelId="{DC48D507-D28E-475F-8B52-906187F8D276}" type="presOf" srcId="{5F944A07-A8E9-4AF4-A610-181E782A1BD9}" destId="{C427F13F-5D87-405F-A261-6AD42C22A50D}" srcOrd="0" destOrd="0" presId="urn:microsoft.com/office/officeart/2005/8/layout/hProcess9"/>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ata3.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28D70EAE-8377-4C7E-AAB5-7DE6FD8BA47C}">
      <dgm:prSet custT="1"/>
      <dgm:spPr/>
      <dgm:t>
        <a:bodyPr/>
        <a:lstStyle/>
        <a:p>
          <a:endParaRPr lang="en-GB" sz="3200"/>
        </a:p>
      </dgm:t>
    </dgm:pt>
    <dgm:pt modelId="{FE941E0F-420E-4005-B289-110FB9C1A985}">
      <dgm:prSet custT="1"/>
      <dgm:spPr>
        <a:solidFill>
          <a:srgbClr val="008BC8"/>
        </a:solidFill>
      </dgm:spPr>
      <dgm:t>
        <a:bodyPr/>
        <a:lstStyle/>
        <a:p>
          <a:pPr rtl="0"/>
          <a:r>
            <a:rPr lang="nl-NL" sz="2200" b="1" smtClean="0">
              <a:latin typeface="Verdana" panose="020b0604030504040204" pitchFamily="34" charset="0"/>
            </a:rPr>
            <a:t>Verzamel informatie over het gebruik van uw stof in de toeleveringsketen</a:t>
          </a:r>
          <a:endParaRPr lang="nl-NL" sz="2200" b="1">
            <a:latin typeface="Verdana" panose="020b0604030504040204" pitchFamily="34" charset="0"/>
            <a:ea typeface="Verdana" panose="020b0604030504040204" pitchFamily="34" charset="0"/>
            <a:cs typeface="Verdana" panose="020b0604030504040204" pitchFamily="34" charset="0"/>
          </a:endParaRPr>
        </a:p>
      </dgm:t>
    </dgm:pt>
    <dgm:pt modelId="{531BE07E-1F3A-473A-9A17-792A137F3957}" type="parTrans" cxnId="{B9DF81D6-6820-4C36-A7FA-A6FD72F94CD2}">
      <dgm:prSet/>
      <dgm:spPr/>
      <dgm:t>
        <a:bodyPr/>
        <a:lstStyle/>
        <a:p>
          <a:endParaRPr lang="en-GB"/>
        </a:p>
      </dgm:t>
    </dgm:pt>
    <dgm:pt modelId="{0016A580-5B68-41C0-B420-8CDFE49553B7}">
      <dgm:prSet custT="1"/>
      <dgm:spPr>
        <a:solidFill>
          <a:srgbClr val="D7EFFA">
            <a:alpha val="89804"/>
          </a:srgbClr>
        </a:solidFill>
      </dgm:spPr>
      <dgm:t>
        <a:bodyPr/>
        <a:lstStyle/>
        <a:p>
          <a:r>
            <a:rPr lang="nl-NL" sz="1600" b="1" smtClean="0">
              <a:latin typeface="Verdana" panose="020b0604030504040204" pitchFamily="34" charset="0"/>
            </a:rPr>
            <a:t>Se</a:t>
          </a:r>
          <a:r>
            <a:rPr lang="nl-NL" sz="1400" b="1" smtClean="0">
              <a:latin typeface="Verdana" panose="020b0604030504040204" pitchFamily="34" charset="0"/>
            </a:rPr>
            <a:t>ctorroutekaarten = </a:t>
          </a:r>
          <a:r>
            <a:rPr lang="nl-NL" sz="1400" b="0" smtClean="0">
              <a:latin typeface="Verdana" panose="020b0604030504040204" pitchFamily="34" charset="0"/>
            </a:rPr>
            <a:t>1e bron voor kenmerkende gebruiksvormen/ omstandigheden</a:t>
          </a:r>
          <a:endParaRPr lang="nl-NL" sz="1400" b="0">
            <a:latin typeface="Verdana" panose="020b0604030504040204" pitchFamily="34" charset="0"/>
            <a:ea typeface="Verdana" panose="020b0604030504040204" pitchFamily="34" charset="0"/>
            <a:cs typeface="Verdana" panose="020b0604030504040204" pitchFamily="34" charset="0"/>
          </a:endParaRPr>
        </a:p>
      </dgm:t>
    </dgm:pt>
    <dgm:pt modelId="{DD44889A-D278-47A0-B2E6-E4F4742E30EC}" type="sibTrans" cxnId="{B9DF81D6-6820-4C36-A7FA-A6FD72F94CD2}">
      <dgm:prSet/>
      <dgm:spPr/>
      <dgm:t>
        <a:bodyPr/>
        <a:lstStyle/>
        <a:p>
          <a:endParaRPr lang="en-GB"/>
        </a:p>
      </dgm:t>
    </dgm:pt>
    <dgm:pt modelId="{0D980F13-CB0A-4728-8E26-28E5B433E3CE}" type="parTrans" cxnId="{2F735438-4C11-48C2-8333-012447773647}">
      <dgm:prSet/>
      <dgm:spPr/>
      <dgm:t>
        <a:bodyPr/>
        <a:lstStyle/>
        <a:p>
          <a:endParaRPr lang="en-GB"/>
        </a:p>
      </dgm:t>
    </dgm:pt>
    <dgm:pt modelId="{F8A5F2FF-45C2-4EF3-BEB2-AAC879A364B0}">
      <dgm:prSet custT="1"/>
      <dgm:spPr>
        <a:solidFill>
          <a:srgbClr val="D7EFFA">
            <a:alpha val="89804"/>
          </a:srgbClr>
        </a:solidFill>
      </dgm:spPr>
      <dgm:t>
        <a:bodyPr/>
        <a:lstStyle/>
        <a:p>
          <a:r>
            <a:rPr lang="nl-NL" sz="1800" smtClean="0">
              <a:latin typeface="Verdana" panose="020b0604030504040204" pitchFamily="34" charset="0"/>
            </a:rPr>
            <a:t>Interne gegevens van uw onderneming</a:t>
          </a:r>
          <a:endParaRPr lang="nl-NL" sz="1800">
            <a:latin typeface="Verdana" panose="020b0604030504040204" pitchFamily="34" charset="0"/>
            <a:ea typeface="Verdana" panose="020b0604030504040204" pitchFamily="34" charset="0"/>
            <a:cs typeface="Verdana" panose="020b0604030504040204" pitchFamily="34" charset="0"/>
          </a:endParaRPr>
        </a:p>
      </dgm:t>
    </dgm:pt>
    <dgm:pt modelId="{AA4236E9-8C41-4538-B428-A25C6CC4FEBA}" type="sibTrans" cxnId="{2F735438-4C11-48C2-8333-012447773647}">
      <dgm:prSet/>
      <dgm:spPr/>
      <dgm:t>
        <a:bodyPr/>
        <a:lstStyle/>
        <a:p>
          <a:endParaRPr lang="en-GB"/>
        </a:p>
      </dgm:t>
    </dgm:pt>
    <dgm:pt modelId="{CA8A6D92-1454-4AA1-82FB-BAF09689B010}" type="parTrans" cxnId="{12998F25-C378-40C1-921D-12BBB2855774}">
      <dgm:prSet custT="1"/>
      <dgm:spPr/>
      <dgm:t>
        <a:bodyPr/>
        <a:lstStyle/>
        <a:p>
          <a:endParaRPr lang="en-GB" sz="3200"/>
        </a:p>
      </dgm:t>
    </dgm:pt>
    <dgm:pt modelId="{DE984226-2EC7-4F70-88AF-CA9704757F77}">
      <dgm:prSet custT="1"/>
      <dgm:spPr>
        <a:solidFill>
          <a:srgbClr val="D7EFFA">
            <a:alpha val="89804"/>
          </a:srgbClr>
        </a:solidFill>
      </dgm:spPr>
      <dgm:t>
        <a:bodyPr/>
        <a:lstStyle/>
        <a:p>
          <a:r>
            <a:rPr lang="nl-NL" sz="1800" smtClean="0">
              <a:latin typeface="Verdana" panose="020b0604030504040204" pitchFamily="34" charset="0"/>
            </a:rPr>
            <a:t>Neem contact op met uw klanten</a:t>
          </a:r>
          <a:endParaRPr lang="nl-NL" sz="1800">
            <a:latin typeface="Verdana" panose="020b0604030504040204" pitchFamily="34" charset="0"/>
            <a:ea typeface="Verdana" panose="020b0604030504040204" pitchFamily="34" charset="0"/>
            <a:cs typeface="Verdana" panose="020b0604030504040204" pitchFamily="34" charset="0"/>
          </a:endParaRPr>
        </a:p>
      </dgm:t>
    </dgm:pt>
    <dgm:pt modelId="{EF5041A3-172D-47F1-A535-36127EDDA958}" type="sibTrans" cxnId="{12998F25-C378-40C1-921D-12BBB2855774}">
      <dgm:prSet custT="1"/>
      <dgm:spPr/>
      <dgm:t>
        <a:bodyPr/>
        <a:lstStyle/>
        <a:p>
          <a:endParaRPr lang="en-GB" sz="3200"/>
        </a:p>
      </dgm:t>
    </dgm:pt>
    <dgm:pt modelId="{1DF11DB7-DE4A-4302-81CD-D85B4393513B}" type="sibTrans" cxnId="{28D70EAE-8377-4C7E-AAB5-7DE6FD8BA47C}">
      <dgm:prSet custT="1"/>
      <dgm:spPr/>
      <dgm:t>
        <a:bodyPr/>
        <a:lstStyle/>
        <a:p>
          <a:endParaRPr lang="en-GB" sz="3200"/>
        </a:p>
      </dgm:t>
    </dgm:pt>
    <dgm:pt modelId="{2928204D-332D-4DE8-992D-69156AF0A175}" type="parTrans" cxnId="{AF70B9F8-267F-40BA-8CD1-DB518A6BDCB9}">
      <dgm:prSet custT="1"/>
      <dgm:spPr/>
      <dgm:t>
        <a:bodyPr/>
        <a:lstStyle/>
        <a:p>
          <a:endParaRPr lang="en-GB" sz="3200"/>
        </a:p>
      </dgm:t>
    </dgm:pt>
    <dgm:pt modelId="{2D943747-3746-4494-A0EF-EA5CB02BE6FC}">
      <dgm:prSet custT="1"/>
      <dgm:spPr>
        <a:solidFill>
          <a:srgbClr val="008BC8"/>
        </a:solidFill>
      </dgm:spPr>
      <dgm:t>
        <a:bodyPr/>
        <a:lstStyle/>
        <a:p>
          <a:pPr rtl="0"/>
          <a:r>
            <a:rPr lang="nl-NL" sz="2200" b="1" smtClean="0">
              <a:latin typeface="Verdana" panose="020b0604030504040204" pitchFamily="34" charset="0"/>
            </a:rPr>
            <a:t>Maak de informatie gereed voor uw registratie</a:t>
          </a:r>
          <a:endParaRPr lang="nl-NL" sz="2200" b="1">
            <a:latin typeface="Verdana" panose="020b0604030504040204" pitchFamily="34" charset="0"/>
            <a:ea typeface="Verdana" panose="020b0604030504040204" pitchFamily="34" charset="0"/>
            <a:cs typeface="Verdana" panose="020b0604030504040204" pitchFamily="34" charset="0"/>
          </a:endParaRPr>
        </a:p>
      </dgm:t>
    </dgm:pt>
    <dgm:pt modelId="{32581EBA-3719-4B10-BAE8-F9A8D85595CC}" type="parTrans" cxnId="{059ACE14-CC07-44C6-B391-DD083D52C4DC}">
      <dgm:prSet custT="1"/>
      <dgm:spPr/>
      <dgm:t>
        <a:bodyPr/>
        <a:lstStyle/>
        <a:p>
          <a:endParaRPr lang="en-GB" sz="3200"/>
        </a:p>
      </dgm:t>
    </dgm:pt>
    <dgm:pt modelId="{538DEB54-D30F-48D1-9A8E-93F52517B604}">
      <dgm:prSet custT="1"/>
      <dgm:spPr>
        <a:solidFill>
          <a:srgbClr val="D7EFFA">
            <a:alpha val="90000"/>
          </a:srgbClr>
        </a:solidFill>
      </dgm:spPr>
      <dgm:t>
        <a:bodyPr/>
        <a:lstStyle/>
        <a:p>
          <a:r>
            <a:rPr lang="nl-NL" sz="1800" smtClean="0">
              <a:latin typeface="Verdana" panose="020b0604030504040204" pitchFamily="34" charset="0"/>
            </a:rPr>
            <a:t>Behandel alleen daadwerkelijke gebruiksvormen die relevant zijn voor uw toeleveringsketen</a:t>
          </a:r>
        </a:p>
      </dgm:t>
    </dgm:pt>
    <dgm:pt modelId="{967DE963-2639-4DF5-9EA9-525D89C73A0E}" type="sibTrans" cxnId="{059ACE14-CC07-44C6-B391-DD083D52C4DC}">
      <dgm:prSet custT="1"/>
      <dgm:spPr/>
      <dgm:t>
        <a:bodyPr/>
        <a:lstStyle/>
        <a:p>
          <a:endParaRPr lang="en-GB" sz="3200"/>
        </a:p>
      </dgm:t>
    </dgm:pt>
    <dgm:pt modelId="{FC3DCF08-1A6B-498A-A5E5-7AD9FF79D2E1}" type="parTrans" cxnId="{A54AEAD3-CCAB-4CC3-AFF7-D4127E33CD0B}">
      <dgm:prSet/>
      <dgm:spPr/>
      <dgm:t>
        <a:bodyPr/>
        <a:lstStyle/>
        <a:p>
          <a:endParaRPr lang="en-GB"/>
        </a:p>
      </dgm:t>
    </dgm:pt>
    <dgm:pt modelId="{8875901D-7A2D-406D-B8A8-79A41DAED602}">
      <dgm:prSet custT="1"/>
      <dgm:spPr>
        <a:solidFill>
          <a:srgbClr val="D7EFFA">
            <a:alpha val="90000"/>
          </a:srgbClr>
        </a:solidFill>
      </dgm:spPr>
      <dgm:t>
        <a:bodyPr/>
        <a:lstStyle/>
        <a:p>
          <a:endParaRPr lang="nl-NL" sz="1800" smtClean="0">
            <a:latin typeface="Verdana" panose="020b0604030504040204" pitchFamily="34" charset="0"/>
            <a:ea typeface="Verdana" panose="020b0604030504040204" pitchFamily="34" charset="0"/>
            <a:cs typeface="Verdana" panose="020b0604030504040204" pitchFamily="34" charset="0"/>
          </a:endParaRPr>
        </a:p>
        <a:p>
          <a:r>
            <a:rPr lang="nl-NL" sz="1800" smtClean="0">
              <a:latin typeface="Verdana" panose="020b0604030504040204" pitchFamily="34" charset="0"/>
            </a:rPr>
            <a:t>In IUCLID 6 wordt elke vorm van gebruik apart geregistreerd</a:t>
          </a:r>
        </a:p>
        <a:p>
          <a:endParaRPr lang="nl-NL" sz="1800" smtClean="0">
            <a:latin typeface="Verdana" panose="020b0604030504040204" pitchFamily="34" charset="0"/>
            <a:ea typeface="Verdana" panose="020b0604030504040204" pitchFamily="34" charset="0"/>
            <a:cs typeface="Verdana" panose="020b0604030504040204" pitchFamily="34" charset="0"/>
          </a:endParaRPr>
        </a:p>
      </dgm:t>
    </dgm:pt>
    <dgm:pt modelId="{9FC3B7DD-7338-404C-9558-E232C0155BDD}" type="sibTrans" cxnId="{A54AEAD3-CCAB-4CC3-AFF7-D4127E33CD0B}">
      <dgm:prSet/>
      <dgm:spPr/>
      <dgm:t>
        <a:bodyPr/>
        <a:lstStyle/>
        <a:p>
          <a:endParaRPr lang="en-GB"/>
        </a:p>
      </dgm:t>
    </dgm:pt>
    <dgm:pt modelId="{92A1FB3D-070D-487B-9CC5-1B1F017C4F63}" type="sibTrans" cxnId="{AF70B9F8-267F-40BA-8CD1-DB518A6BDCB9}">
      <dgm:prSet custT="1"/>
      <dgm:spPr/>
      <dgm:t>
        <a:bodyPr/>
        <a:lstStyle/>
        <a:p>
          <a:endParaRPr lang="en-GB" sz="3200"/>
        </a:p>
      </dgm:t>
    </dgm:pt>
    <dgm:pt modelId="{795C0803-7F1D-4215-8CEB-5E4D96642244}" type="pres">
      <dgm:prSet presAssocID="{338E22CB-6183-41EB-85B4-9EAC46B03F76}" presName="Name0">
        <dgm:presLayoutVars>
          <dgm:dir/>
          <dgm:animLvl val="lvl"/>
          <dgm:resizeHandles val="exact"/>
        </dgm:presLayoutVars>
      </dgm:prSet>
      <dgm:spPr/>
      <dgm:t>
        <a:bodyPr/>
        <a:lstStyle/>
        <a:p>
          <a:endParaRPr lang="en-GB"/>
        </a:p>
      </dgm:t>
    </dgm:pt>
    <dgm:pt modelId="{35A3936D-99A7-40D7-8DB0-0326270E2111}" type="pres">
      <dgm:prSet presAssocID="{2D943747-3746-4494-A0EF-EA5CB02BE6FC}" presName="boxAndChildren"/>
      <dgm:spPr/>
      <dgm:t>
        <a:bodyPr/>
        <a:lstStyle/>
        <a:p>
          <a:endParaRPr lang="en-GB"/>
        </a:p>
      </dgm:t>
    </dgm:pt>
    <dgm:pt modelId="{A969ADED-F82C-4607-86CE-675213EE8C81}" type="pres">
      <dgm:prSet presAssocID="{2D943747-3746-4494-A0EF-EA5CB02BE6FC}" presName="parentTextBox" presStyleLbl="node1" presStyleCnt="2"/>
      <dgm:spPr/>
      <dgm:t>
        <a:bodyPr/>
        <a:lstStyle/>
        <a:p>
          <a:endParaRPr lang="en-GB"/>
        </a:p>
      </dgm:t>
    </dgm:pt>
    <dgm:pt modelId="{7E1DEBD9-E6D1-462F-A2B5-5DE22F207EE0}" type="pres">
      <dgm:prSet presAssocID="{2D943747-3746-4494-A0EF-EA5CB02BE6FC}" presName="entireBox" presStyleLbl="node1" presStyleCnt="2" custScaleY="112617" custLinFactNeighborY="-15193"/>
      <dgm:spPr/>
      <dgm:t>
        <a:bodyPr/>
        <a:lstStyle/>
        <a:p>
          <a:endParaRPr lang="en-GB"/>
        </a:p>
      </dgm:t>
    </dgm:pt>
    <dgm:pt modelId="{E0682E96-401A-4560-95D4-3D954EE8315F}" type="pres">
      <dgm:prSet presAssocID="{2D943747-3746-4494-A0EF-EA5CB02BE6FC}" presName="descendantBox"/>
      <dgm:spPr/>
      <dgm:t>
        <a:bodyPr/>
        <a:lstStyle/>
        <a:p>
          <a:endParaRPr lang="en-GB"/>
        </a:p>
      </dgm:t>
    </dgm:pt>
    <dgm:pt modelId="{B8EF0CEC-35C8-42EE-8D25-5DE6F8AB31BE}" type="pres">
      <dgm:prSet presAssocID="{538DEB54-D30F-48D1-9A8E-93F52517B604}" presName="childTextBox" presStyleLbl="fgAccFollowNode1" presStyleCnt="5" custScaleY="128529" custLinFactNeighborY="-27379">
        <dgm:presLayoutVars>
          <dgm:bulletEnabled val="1"/>
        </dgm:presLayoutVars>
      </dgm:prSet>
      <dgm:spPr/>
      <dgm:t>
        <a:bodyPr/>
        <a:lstStyle/>
        <a:p>
          <a:endParaRPr lang="en-GB"/>
        </a:p>
      </dgm:t>
    </dgm:pt>
    <dgm:pt modelId="{004CF576-A73A-4DFB-A910-2D28992B147D}" type="pres">
      <dgm:prSet presAssocID="{8875901D-7A2D-406D-B8A8-79A41DAED602}" presName="childTextBox" presStyleLbl="fgAccFollowNode1" presStyleIdx="1" presStyleCnt="5" custScaleY="128529" custLinFactNeighborY="-27379">
        <dgm:presLayoutVars>
          <dgm:bulletEnabled val="1"/>
        </dgm:presLayoutVars>
      </dgm:prSet>
      <dgm:spPr/>
      <dgm:t>
        <a:bodyPr/>
        <a:lstStyle/>
        <a:p>
          <a:endParaRPr lang="en-GB"/>
        </a:p>
      </dgm:t>
    </dgm:pt>
    <dgm:pt modelId="{0F550EA3-B741-4F0F-9939-E1B5F3E4ECDB}" type="pres">
      <dgm:prSet presAssocID="{1DF11DB7-DE4A-4302-81CD-D85B4393513B}" presName="sp"/>
      <dgm:spPr/>
      <dgm:t>
        <a:bodyPr/>
        <a:lstStyle/>
        <a:p>
          <a:endParaRPr lang="en-GB"/>
        </a:p>
      </dgm:t>
    </dgm:pt>
    <dgm:pt modelId="{FB4D3AC3-C876-4FB5-BFB3-EE59B83B279B}" type="pres">
      <dgm:prSet presAssocID="{FE941E0F-420E-4005-B289-110FB9C1A985}" presName="arrowAndChildren"/>
      <dgm:spPr/>
      <dgm:t>
        <a:bodyPr/>
        <a:lstStyle/>
        <a:p>
          <a:endParaRPr lang="en-GB"/>
        </a:p>
      </dgm:t>
    </dgm:pt>
    <dgm:pt modelId="{A24A670D-1035-4B17-B831-FDACA0E65375}" type="pres">
      <dgm:prSet presAssocID="{FE941E0F-420E-4005-B289-110FB9C1A985}" presName="parentTextArrow" presStyleLbl="node1" presStyleIdx="1" presStyleCnt="2"/>
      <dgm:spPr/>
      <dgm:t>
        <a:bodyPr/>
        <a:lstStyle/>
        <a:p>
          <a:endParaRPr lang="en-GB"/>
        </a:p>
      </dgm:t>
    </dgm:pt>
    <dgm:pt modelId="{2D79E7BA-9928-4E23-91E6-9F6BC6B04E9E}" type="pres">
      <dgm:prSet presAssocID="{FE941E0F-420E-4005-B289-110FB9C1A985}" presName="arrow" presStyleLbl="node1" presStyleIdx="1" presStyleCnt="2" custLinFactNeighborX="847" custLinFactNeighborY="-8"/>
      <dgm:spPr/>
      <dgm:t>
        <a:bodyPr/>
        <a:lstStyle/>
        <a:p>
          <a:endParaRPr lang="en-GB"/>
        </a:p>
      </dgm:t>
    </dgm:pt>
    <dgm:pt modelId="{C6ED4F8E-1570-42A1-BBED-6C23206F380F}" type="pres">
      <dgm:prSet presAssocID="{FE941E0F-420E-4005-B289-110FB9C1A985}" presName="descendantArrow"/>
      <dgm:spPr/>
      <dgm:t>
        <a:bodyPr/>
        <a:lstStyle/>
        <a:p>
          <a:endParaRPr lang="en-GB"/>
        </a:p>
      </dgm:t>
    </dgm:pt>
    <dgm:pt modelId="{49F449E5-C5C1-4740-8A0E-3956432F5D9A}" type="pres">
      <dgm:prSet presAssocID="{0016A580-5B68-41C0-B420-8CDFE49553B7}" presName="childTextArrow" presStyleLbl="fgAccFollowNode1" presStyleIdx="2" presStyleCnt="5" custLinFactNeighborX="2398" custLinFactNeighborY="-3338">
        <dgm:presLayoutVars>
          <dgm:bulletEnabled val="1"/>
        </dgm:presLayoutVars>
      </dgm:prSet>
      <dgm:spPr/>
      <dgm:t>
        <a:bodyPr/>
        <a:lstStyle/>
        <a:p>
          <a:endParaRPr lang="en-GB"/>
        </a:p>
      </dgm:t>
    </dgm:pt>
    <dgm:pt modelId="{FEE3C218-A285-47FD-83C4-FD26DC8D0771}" type="pres">
      <dgm:prSet presAssocID="{F8A5F2FF-45C2-4EF3-BEB2-AAC879A364B0}" presName="childTextArrow" presStyleLbl="fgAccFollowNode1" presStyleIdx="3" presStyleCnt="5">
        <dgm:presLayoutVars>
          <dgm:bulletEnabled val="1"/>
        </dgm:presLayoutVars>
      </dgm:prSet>
      <dgm:spPr/>
      <dgm:t>
        <a:bodyPr/>
        <a:lstStyle/>
        <a:p>
          <a:endParaRPr lang="en-GB"/>
        </a:p>
      </dgm:t>
    </dgm:pt>
    <dgm:pt modelId="{FB381882-B14A-46CC-BF17-E4A2DCFA05D0}" type="pres">
      <dgm:prSet presAssocID="{DE984226-2EC7-4F70-88AF-CA9704757F77}" presName="childTextArrow" presStyleLbl="fgAccFollowNode1" presStyleIdx="4" presStyleCnt="5">
        <dgm:presLayoutVars>
          <dgm:bulletEnabled val="1"/>
        </dgm:presLayoutVars>
      </dgm:prSet>
      <dgm:spPr/>
      <dgm:t>
        <a:bodyPr/>
        <a:lstStyle/>
        <a:p>
          <a:endParaRPr lang="en-GB"/>
        </a:p>
      </dgm:t>
    </dgm:pt>
  </dgm:ptLst>
  <dgm:cxnLst>
    <dgm:cxn modelId="{28D70EAE-8377-4C7E-AAB5-7DE6FD8BA47C}" srcId="{338E22CB-6183-41EB-85B4-9EAC46B03F76}" destId="{FE941E0F-420E-4005-B289-110FB9C1A985}" srcOrd="0" destOrd="0" parTransId="{1E33CC59-C98B-47C6-BD40-2BE4C1AD09F9}" sibTransId="{1DF11DB7-DE4A-4302-81CD-D85B4393513B}"/>
    <dgm:cxn modelId="{B9DF81D6-6820-4C36-A7FA-A6FD72F94CD2}" srcId="{FE941E0F-420E-4005-B289-110FB9C1A985}" destId="{0016A580-5B68-41C0-B420-8CDFE49553B7}" srcOrd="0" destOrd="0" parTransId="{531BE07E-1F3A-473A-9A17-792A137F3957}" sibTransId="{DD44889A-D278-47A0-B2E6-E4F4742E30EC}"/>
    <dgm:cxn modelId="{2F735438-4C11-48C2-8333-012447773647}" srcId="{FE941E0F-420E-4005-B289-110FB9C1A985}" destId="{F8A5F2FF-45C2-4EF3-BEB2-AAC879A364B0}" srcOrd="1" destOrd="0" parTransId="{0D980F13-CB0A-4728-8E26-28E5B433E3CE}" sibTransId="{AA4236E9-8C41-4538-B428-A25C6CC4FEBA}"/>
    <dgm:cxn modelId="{12998F25-C378-40C1-921D-12BBB2855774}" srcId="{FE941E0F-420E-4005-B289-110FB9C1A985}" destId="{DE984226-2EC7-4F70-88AF-CA9704757F77}" srcOrd="2" destOrd="0" parTransId="{CA8A6D92-1454-4AA1-82FB-BAF09689B010}" sibTransId="{EF5041A3-172D-47F1-A535-36127EDDA958}"/>
    <dgm:cxn modelId="{AF70B9F8-267F-40BA-8CD1-DB518A6BDCB9}" srcId="{338E22CB-6183-41EB-85B4-9EAC46B03F76}" destId="{2D943747-3746-4494-A0EF-EA5CB02BE6FC}" srcOrd="1" destOrd="0" parTransId="{2928204D-332D-4DE8-992D-69156AF0A175}" sibTransId="{92A1FB3D-070D-487B-9CC5-1B1F017C4F63}"/>
    <dgm:cxn modelId="{059ACE14-CC07-44C6-B391-DD083D52C4DC}" srcId="{2D943747-3746-4494-A0EF-EA5CB02BE6FC}" destId="{538DEB54-D30F-48D1-9A8E-93F52517B604}" srcOrd="0" destOrd="0" parTransId="{32581EBA-3719-4B10-BAE8-F9A8D85595CC}" sibTransId="{967DE963-2639-4DF5-9EA9-525D89C73A0E}"/>
    <dgm:cxn modelId="{A54AEAD3-CCAB-4CC3-AFF7-D4127E33CD0B}" srcId="{2D943747-3746-4494-A0EF-EA5CB02BE6FC}" destId="{8875901D-7A2D-406D-B8A8-79A41DAED602}" srcOrd="1" destOrd="0" parTransId="{FC3DCF08-1A6B-498A-A5E5-7AD9FF79D2E1}" sibTransId="{9FC3B7DD-7338-404C-9558-E232C0155BDD}"/>
    <dgm:cxn modelId="{3BF3C825-468D-49AD-8727-2F7913CBA193}" type="presOf" srcId="{338E22CB-6183-41EB-85B4-9EAC46B03F76}" destId="{795C0803-7F1D-4215-8CEB-5E4D96642244}" srcOrd="0" destOrd="0" presId="urn:microsoft.com/office/officeart/2005/8/layout/process4"/>
    <dgm:cxn modelId="{3E6D05F8-CF66-4474-8DE6-C41B747F24DE}" type="presParOf" srcId="{795C0803-7F1D-4215-8CEB-5E4D96642244}" destId="{35A3936D-99A7-40D7-8DB0-0326270E2111}" srcOrd="0" destOrd="0" presId="urn:microsoft.com/office/officeart/2005/8/layout/process4"/>
    <dgm:cxn modelId="{007DC235-DE28-4880-BD9A-F1486EEF79EB}" type="presParOf" srcId="{35A3936D-99A7-40D7-8DB0-0326270E2111}" destId="{A969ADED-F82C-4607-86CE-675213EE8C81}" srcOrd="0" destOrd="0" presId="urn:microsoft.com/office/officeart/2005/8/layout/process4"/>
    <dgm:cxn modelId="{B42E45F4-F267-4834-BA77-54C977CF3046}" type="presOf" srcId="{2D943747-3746-4494-A0EF-EA5CB02BE6FC}" destId="{A969ADED-F82C-4607-86CE-675213EE8C81}" srcOrd="0" destOrd="0" presId="urn:microsoft.com/office/officeart/2005/8/layout/process4"/>
    <dgm:cxn modelId="{31954F8B-8B01-446C-B0BD-4936B2DB3C8F}" type="presParOf" srcId="{35A3936D-99A7-40D7-8DB0-0326270E2111}" destId="{7E1DEBD9-E6D1-462F-A2B5-5DE22F207EE0}" srcOrd="1" destOrd="0" presId="urn:microsoft.com/office/officeart/2005/8/layout/process4"/>
    <dgm:cxn modelId="{88D681AE-8166-4A35-B196-4157B1051DA4}" type="presOf" srcId="{2D943747-3746-4494-A0EF-EA5CB02BE6FC}" destId="{7E1DEBD9-E6D1-462F-A2B5-5DE22F207EE0}" srcOrd="1" destOrd="0" presId="urn:microsoft.com/office/officeart/2005/8/layout/process4"/>
    <dgm:cxn modelId="{E1078C9C-74E1-4C0A-A610-547E5A6E79E2}" type="presParOf" srcId="{35A3936D-99A7-40D7-8DB0-0326270E2111}" destId="{E0682E96-401A-4560-95D4-3D954EE8315F}" srcOrd="2" destOrd="0" presId="urn:microsoft.com/office/officeart/2005/8/layout/process4"/>
    <dgm:cxn modelId="{EBCB2A3C-00B7-4C8A-8B1A-998321605E81}" type="presParOf" srcId="{E0682E96-401A-4560-95D4-3D954EE8315F}" destId="{B8EF0CEC-35C8-42EE-8D25-5DE6F8AB31BE}" srcOrd="0" destOrd="0" presId="urn:microsoft.com/office/officeart/2005/8/layout/process4"/>
    <dgm:cxn modelId="{8B538F9D-64EF-46D6-83C7-FCE5A4624931}" type="presOf" srcId="{538DEB54-D30F-48D1-9A8E-93F52517B604}" destId="{B8EF0CEC-35C8-42EE-8D25-5DE6F8AB31BE}" srcOrd="0" destOrd="0" presId="urn:microsoft.com/office/officeart/2005/8/layout/process4"/>
    <dgm:cxn modelId="{7BAAC5A5-BB82-49FA-9C5B-E1AFE5F63995}" type="presParOf" srcId="{E0682E96-401A-4560-95D4-3D954EE8315F}" destId="{004CF576-A73A-4DFB-A910-2D28992B147D}" srcOrd="1" destOrd="0" presId="urn:microsoft.com/office/officeart/2005/8/layout/process4"/>
    <dgm:cxn modelId="{77ACB3D0-CD3C-41C4-876E-14E585942699}" type="presOf" srcId="{8875901D-7A2D-406D-B8A8-79A41DAED602}" destId="{004CF576-A73A-4DFB-A910-2D28992B147D}" srcOrd="0" destOrd="0" presId="urn:microsoft.com/office/officeart/2005/8/layout/process4"/>
    <dgm:cxn modelId="{9893EDEF-0336-462D-913F-989842085BA0}" type="presParOf" srcId="{795C0803-7F1D-4215-8CEB-5E4D96642244}" destId="{0F550EA3-B741-4F0F-9939-E1B5F3E4ECDB}" srcOrd="1" destOrd="0" presId="urn:microsoft.com/office/officeart/2005/8/layout/process4"/>
    <dgm:cxn modelId="{E3E8A75A-6954-4373-89FB-E707B280F2F1}" type="presParOf" srcId="{795C0803-7F1D-4215-8CEB-5E4D96642244}" destId="{FB4D3AC3-C876-4FB5-BFB3-EE59B83B279B}" srcOrd="2" destOrd="0" presId="urn:microsoft.com/office/officeart/2005/8/layout/process4"/>
    <dgm:cxn modelId="{DC2D264D-7FB5-4940-9342-FC77F8908C3C}" type="presParOf" srcId="{FB4D3AC3-C876-4FB5-BFB3-EE59B83B279B}" destId="{A24A670D-1035-4B17-B831-FDACA0E65375}" srcOrd="0" destOrd="0" presId="urn:microsoft.com/office/officeart/2005/8/layout/process4"/>
    <dgm:cxn modelId="{B7446778-884F-4E45-A8F9-2D31DAFDD931}" type="presOf" srcId="{FE941E0F-420E-4005-B289-110FB9C1A985}" destId="{A24A670D-1035-4B17-B831-FDACA0E65375}" srcOrd="0" destOrd="0" presId="urn:microsoft.com/office/officeart/2005/8/layout/process4"/>
    <dgm:cxn modelId="{78F4DF16-D59F-4700-9514-405085EAC48F}" type="presParOf" srcId="{FB4D3AC3-C876-4FB5-BFB3-EE59B83B279B}" destId="{2D79E7BA-9928-4E23-91E6-9F6BC6B04E9E}" srcOrd="1" destOrd="0" presId="urn:microsoft.com/office/officeart/2005/8/layout/process4"/>
    <dgm:cxn modelId="{5C0987D7-D426-4025-9844-21598A16C8C3}" type="presOf" srcId="{FE941E0F-420E-4005-B289-110FB9C1A985}" destId="{2D79E7BA-9928-4E23-91E6-9F6BC6B04E9E}" srcOrd="1" destOrd="0" presId="urn:microsoft.com/office/officeart/2005/8/layout/process4"/>
    <dgm:cxn modelId="{D4261605-E74E-4425-ABD3-A60FE555CD6B}" type="presParOf" srcId="{FB4D3AC3-C876-4FB5-BFB3-EE59B83B279B}" destId="{C6ED4F8E-1570-42A1-BBED-6C23206F380F}" srcOrd="2" destOrd="0" presId="urn:microsoft.com/office/officeart/2005/8/layout/process4"/>
    <dgm:cxn modelId="{02D41CAF-AD26-484C-95CE-6E517AD067C9}" type="presParOf" srcId="{C6ED4F8E-1570-42A1-BBED-6C23206F380F}" destId="{49F449E5-C5C1-4740-8A0E-3956432F5D9A}" srcOrd="0" destOrd="0" presId="urn:microsoft.com/office/officeart/2005/8/layout/process4"/>
    <dgm:cxn modelId="{6C8B12D8-916C-4476-AF9C-CC74DA400973}" type="presOf" srcId="{0016A580-5B68-41C0-B420-8CDFE49553B7}" destId="{49F449E5-C5C1-4740-8A0E-3956432F5D9A}" srcOrd="0" destOrd="0" presId="urn:microsoft.com/office/officeart/2005/8/layout/process4"/>
    <dgm:cxn modelId="{2CE0CEFA-B13F-416F-950F-7533206355FB}" type="presParOf" srcId="{C6ED4F8E-1570-42A1-BBED-6C23206F380F}" destId="{FEE3C218-A285-47FD-83C4-FD26DC8D0771}" srcOrd="1" destOrd="0" presId="urn:microsoft.com/office/officeart/2005/8/layout/process4"/>
    <dgm:cxn modelId="{FE751CDA-0439-4E3B-AE05-82AE4595A786}" type="presOf" srcId="{F8A5F2FF-45C2-4EF3-BEB2-AAC879A364B0}" destId="{FEE3C218-A285-47FD-83C4-FD26DC8D0771}" srcOrd="0" destOrd="0" presId="urn:microsoft.com/office/officeart/2005/8/layout/process4"/>
    <dgm:cxn modelId="{80D02117-2538-447A-B9DD-48D252E5D2F3}" type="presParOf" srcId="{C6ED4F8E-1570-42A1-BBED-6C23206F380F}" destId="{FB381882-B14A-46CC-BF17-E4A2DCFA05D0}" srcOrd="2" destOrd="0" presId="urn:microsoft.com/office/officeart/2005/8/layout/process4"/>
    <dgm:cxn modelId="{C5F3C362-FDD3-4328-96EC-4234BFD02933}" type="presOf" srcId="{DE984226-2EC7-4F70-88AF-CA9704757F77}" destId="{FB381882-B14A-46CC-BF17-E4A2DCFA05D0}" srcOrd="0" destOrd="0" presId="urn:microsoft.com/office/officeart/2005/8/layout/process4"/>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4.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40C62002-1C60-4EFF-B34D-776EF2160EC0}">
      <dgm:prSet custT="1"/>
      <dgm:spPr/>
      <dgm:t>
        <a:bodyPr/>
        <a:lstStyle/>
        <a:p>
          <a:endParaRPr lang="en-GB" sz="3200"/>
        </a:p>
      </dgm:t>
    </dgm:pt>
    <dgm:pt modelId="{FE941E0F-420E-4005-B289-110FB9C1A985}">
      <dgm:prSet custT="1"/>
      <dgm:spPr>
        <a:solidFill>
          <a:srgbClr val="008BC8"/>
        </a:solidFill>
      </dgm:spPr>
      <dgm:t>
        <a:bodyPr/>
        <a:lstStyle/>
        <a:p>
          <a:pPr rtl="0"/>
          <a:r>
            <a:rPr lang="en-GB" sz="1600" b="1" smtClean="0">
              <a:solidFill>
                <a:schemeClr val="bg1">
                  <a:lumMod val="75000"/>
                </a:schemeClr>
              </a:solidFill>
            </a:rPr>
            <a:t>Verzamel alle beschikbare informatie</a:t>
          </a:r>
          <a:endParaRPr lang="nl-NL" sz="1600" b="1">
            <a:solidFill>
              <a:schemeClr val="bg1">
                <a:lumMod val="75000"/>
              </a:schemeClr>
            </a:solidFill>
          </a:endParaRPr>
        </a:p>
      </dgm:t>
    </dgm:pt>
    <dgm:pt modelId="{1DF11DB7-DE4A-4302-81CD-D85B4393513B}" type="sibTrans" cxnId="{40C62002-1C60-4EFF-B34D-776EF2160EC0}">
      <dgm:prSet custT="1"/>
      <dgm:spPr/>
      <dgm:t>
        <a:bodyPr/>
        <a:lstStyle/>
        <a:p>
          <a:endParaRPr lang="en-GB" sz="3200"/>
        </a:p>
      </dgm:t>
    </dgm:pt>
    <dgm:pt modelId="{2928204D-332D-4DE8-992D-69156AF0A175}" type="parTrans" cxnId="{39899F08-85B3-42F6-BC37-FCD4C0F86A19}">
      <dgm:prSet custT="1"/>
      <dgm:spPr/>
      <dgm:t>
        <a:bodyPr/>
        <a:lstStyle/>
        <a:p>
          <a:endParaRPr lang="en-GB" sz="3200"/>
        </a:p>
      </dgm:t>
    </dgm:pt>
    <dgm:pt modelId="{2D943747-3746-4494-A0EF-EA5CB02BE6FC}">
      <dgm:prSet custT="1"/>
      <dgm:spPr>
        <a:solidFill>
          <a:srgbClr val="008BC8"/>
        </a:solidFill>
      </dgm:spPr>
      <dgm:t>
        <a:bodyPr/>
        <a:lstStyle/>
        <a:p>
          <a:pPr rtl="0"/>
          <a:r>
            <a:rPr lang="en-GB" sz="1600" b="1" smtClean="0">
              <a:solidFill>
                <a:schemeClr val="bg1">
                  <a:lumMod val="75000"/>
                </a:schemeClr>
              </a:solidFill>
            </a:rPr>
            <a:t>Bepaal de benodigde informatie</a:t>
          </a:r>
          <a:endParaRPr lang="nl-NL" sz="1600" b="1">
            <a:solidFill>
              <a:schemeClr val="bg1">
                <a:lumMod val="75000"/>
              </a:schemeClr>
            </a:solidFill>
          </a:endParaRPr>
        </a:p>
      </dgm:t>
    </dgm:pt>
    <dgm:pt modelId="{92A1FB3D-070D-487B-9CC5-1B1F017C4F63}" type="sibTrans" cxnId="{39899F08-85B3-42F6-BC37-FCD4C0F86A19}">
      <dgm:prSet custT="1"/>
      <dgm:spPr/>
      <dgm:t>
        <a:bodyPr/>
        <a:lstStyle/>
        <a:p>
          <a:endParaRPr lang="en-GB" sz="3200"/>
        </a:p>
      </dgm:t>
    </dgm:pt>
    <dgm:pt modelId="{0B7DC7AE-1B8C-4B9E-AF41-E1398CE079A5}" type="parTrans" cxnId="{78CE03D8-0F08-488E-80BB-2EF9E379302B}">
      <dgm:prSet custT="1"/>
      <dgm:spPr/>
      <dgm:t>
        <a:bodyPr/>
        <a:lstStyle/>
        <a:p>
          <a:endParaRPr lang="en-GB" sz="3200"/>
        </a:p>
      </dgm:t>
    </dgm:pt>
    <dgm:pt modelId="{B2D0523F-F5A0-4560-9C2F-DC81EF578341}">
      <dgm:prSet custT="1"/>
      <dgm:spPr>
        <a:solidFill>
          <a:srgbClr val="008BC8"/>
        </a:solidFill>
      </dgm:spPr>
      <dgm:t>
        <a:bodyPr/>
        <a:lstStyle/>
        <a:p>
          <a:pPr rtl="0"/>
          <a:r>
            <a:rPr lang="en-GB" sz="1600" b="1" smtClean="0">
              <a:solidFill>
                <a:schemeClr val="bg1">
                  <a:lumMod val="75000"/>
                </a:schemeClr>
              </a:solidFill>
            </a:rPr>
            <a:t>Bepaal welke informatie ontbreekt</a:t>
          </a:r>
          <a:endParaRPr lang="nl-NL" sz="1600" b="1">
            <a:solidFill>
              <a:schemeClr val="bg1">
                <a:lumMod val="75000"/>
              </a:schemeClr>
            </a:solidFill>
          </a:endParaRPr>
        </a:p>
      </dgm:t>
    </dgm:pt>
    <dgm:pt modelId="{808718EE-2413-47E2-AA1C-438F6507379D}" type="sibTrans" cxnId="{78CE03D8-0F08-488E-80BB-2EF9E379302B}">
      <dgm:prSet custT="1"/>
      <dgm:spPr/>
      <dgm:t>
        <a:bodyPr/>
        <a:lstStyle/>
        <a:p>
          <a:endParaRPr lang="en-GB" sz="3200"/>
        </a:p>
      </dgm:t>
    </dgm:pt>
    <dgm:pt modelId="{EC932BEF-36A1-4078-B31F-F72AC10A4FDC}" type="parTrans" cxnId="{B4A98366-EDC2-4FDC-89CE-C3629AD3936B}">
      <dgm:prSet custT="1"/>
      <dgm:spPr/>
      <dgm:t>
        <a:bodyPr/>
        <a:lstStyle/>
        <a:p>
          <a:endParaRPr lang="en-GB" sz="3200"/>
        </a:p>
      </dgm:t>
    </dgm:pt>
    <dgm:pt modelId="{BE96009B-84EA-4AED-B9F9-74E6999B28FE}">
      <dgm:prSet custT="1"/>
      <dgm:spPr>
        <a:solidFill>
          <a:srgbClr val="008BC8"/>
        </a:solidFill>
      </dgm:spPr>
      <dgm:t>
        <a:bodyPr/>
        <a:lstStyle/>
        <a:p>
          <a:pPr rtl="0"/>
          <a:r>
            <a:rPr lang="en-GB" sz="1600" b="1" smtClean="0">
              <a:solidFill>
                <a:schemeClr val="bg1">
                  <a:lumMod val="75000"/>
                </a:schemeClr>
              </a:solidFill>
            </a:rPr>
            <a:t>Genereer nieuwe informatie</a:t>
          </a:r>
          <a:endParaRPr lang="nl-NL" sz="1600" b="1">
            <a:solidFill>
              <a:schemeClr val="bg1">
                <a:lumMod val="75000"/>
              </a:schemeClr>
            </a:solidFill>
          </a:endParaRPr>
        </a:p>
      </dgm:t>
    </dgm:pt>
    <dgm:pt modelId="{673030CD-A27C-4132-90DC-54B7C58C802D}" type="sibTrans" cxnId="{B4A98366-EDC2-4FDC-89CE-C3629AD3936B}">
      <dgm:prSet custT="1"/>
      <dgm:spPr/>
      <dgm:t>
        <a:bodyPr/>
        <a:lstStyle/>
        <a:p>
          <a:endParaRPr lang="en-GB" sz="320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custLinFactNeighborX="-2385" custLinFactNeighborY="-517"/>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Lst>
  <dgm:cxnLst>
    <dgm:cxn modelId="{40C62002-1C60-4EFF-B34D-776EF2160EC0}" srcId="{338E22CB-6183-41EB-85B4-9EAC46B03F76}" destId="{FE941E0F-420E-4005-B289-110FB9C1A985}" srcOrd="0" destOrd="0" parTransId="{1E33CC59-C98B-47C6-BD40-2BE4C1AD09F9}" sibTransId="{1DF11DB7-DE4A-4302-81CD-D85B4393513B}"/>
    <dgm:cxn modelId="{39899F08-85B3-42F6-BC37-FCD4C0F86A19}" srcId="{338E22CB-6183-41EB-85B4-9EAC46B03F76}" destId="{2D943747-3746-4494-A0EF-EA5CB02BE6FC}" srcOrd="1" destOrd="0" parTransId="{2928204D-332D-4DE8-992D-69156AF0A175}" sibTransId="{92A1FB3D-070D-487B-9CC5-1B1F017C4F63}"/>
    <dgm:cxn modelId="{78CE03D8-0F08-488E-80BB-2EF9E379302B}" srcId="{338E22CB-6183-41EB-85B4-9EAC46B03F76}" destId="{B2D0523F-F5A0-4560-9C2F-DC81EF578341}" srcOrd="2" destOrd="0" parTransId="{0B7DC7AE-1B8C-4B9E-AF41-E1398CE079A5}" sibTransId="{808718EE-2413-47E2-AA1C-438F6507379D}"/>
    <dgm:cxn modelId="{B4A98366-EDC2-4FDC-89CE-C3629AD3936B}" srcId="{338E22CB-6183-41EB-85B4-9EAC46B03F76}" destId="{BE96009B-84EA-4AED-B9F9-74E6999B28FE}" srcOrd="3" destOrd="0" parTransId="{EC932BEF-36A1-4078-B31F-F72AC10A4FDC}" sibTransId="{673030CD-A27C-4132-90DC-54B7C58C802D}"/>
    <dgm:cxn modelId="{EE0EB240-001A-4E2D-83F8-E9F0645AF4B6}" type="presOf" srcId="{338E22CB-6183-41EB-85B4-9EAC46B03F76}" destId="{E2421874-007E-4BDA-9DA8-CFB28C4F9430}" srcOrd="0" destOrd="0" presId="urn:microsoft.com/office/officeart/2005/8/layout/hierarchy3"/>
    <dgm:cxn modelId="{94EF8F84-42D2-4A26-AC66-8D87B8F42720}" type="presParOf" srcId="{E2421874-007E-4BDA-9DA8-CFB28C4F9430}" destId="{F2345A57-503A-4081-8F4C-CA763533CB02}" srcOrd="0" destOrd="0" presId="urn:microsoft.com/office/officeart/2005/8/layout/hierarchy3"/>
    <dgm:cxn modelId="{E66ABEF3-8FCB-46AA-9EA9-BEB61C042254}" type="presParOf" srcId="{F2345A57-503A-4081-8F4C-CA763533CB02}" destId="{5CF10A04-CC5F-4C78-9463-C9D4B72F4043}" srcOrd="0" destOrd="0" presId="urn:microsoft.com/office/officeart/2005/8/layout/hierarchy3"/>
    <dgm:cxn modelId="{78F43655-A080-4367-BA2B-6DE13B2C2DD7}" type="presParOf" srcId="{5CF10A04-CC5F-4C78-9463-C9D4B72F4043}" destId="{A15EDBF6-FE02-4C9C-A0C7-7D767CBBA66D}" srcOrd="0" destOrd="0" presId="urn:microsoft.com/office/officeart/2005/8/layout/hierarchy3"/>
    <dgm:cxn modelId="{159C1864-89BB-4D62-B137-CB4F99F08E9C}" type="presOf" srcId="{FE941E0F-420E-4005-B289-110FB9C1A985}" destId="{A15EDBF6-FE02-4C9C-A0C7-7D767CBBA66D}" srcOrd="0" destOrd="0" presId="urn:microsoft.com/office/officeart/2005/8/layout/hierarchy3"/>
    <dgm:cxn modelId="{667275A0-BC15-4105-B574-05C9DEB1F626}" type="presParOf" srcId="{5CF10A04-CC5F-4C78-9463-C9D4B72F4043}" destId="{F0CBF1C1-2135-4EDE-9DCC-B144B5FC5616}" srcOrd="1" destOrd="0" presId="urn:microsoft.com/office/officeart/2005/8/layout/hierarchy3"/>
    <dgm:cxn modelId="{8555D8FA-6AD9-4FA0-ADAB-8E09B9F40327}" type="presOf" srcId="{FE941E0F-420E-4005-B289-110FB9C1A985}" destId="{F0CBF1C1-2135-4EDE-9DCC-B144B5FC5616}" srcOrd="1" destOrd="0" presId="urn:microsoft.com/office/officeart/2005/8/layout/hierarchy3"/>
    <dgm:cxn modelId="{3AB87C8C-BF92-4EE4-8959-36DF6F2CFD22}" type="presParOf" srcId="{F2345A57-503A-4081-8F4C-CA763533CB02}" destId="{4E63C0C7-2F36-4EDF-9ECA-47C3259434E1}" srcOrd="1" destOrd="0" presId="urn:microsoft.com/office/officeart/2005/8/layout/hierarchy3"/>
    <dgm:cxn modelId="{48400B9A-4C73-42E0-B16A-03F1162B54A3}" type="presParOf" srcId="{E2421874-007E-4BDA-9DA8-CFB28C4F9430}" destId="{F5B2E41B-4297-4AA6-B4DF-7F5F1F3627ED}" srcOrd="1" destOrd="0" presId="urn:microsoft.com/office/officeart/2005/8/layout/hierarchy3"/>
    <dgm:cxn modelId="{D90BFB8C-192E-4E4A-B033-567F37D4323C}" type="presParOf" srcId="{F5B2E41B-4297-4AA6-B4DF-7F5F1F3627ED}" destId="{669434E8-4538-48A3-909B-0E7003100ABD}" srcOrd="0" destOrd="0" presId="urn:microsoft.com/office/officeart/2005/8/layout/hierarchy3"/>
    <dgm:cxn modelId="{6D21DDB1-8362-4A00-8ADE-AA7E62725748}" type="presParOf" srcId="{669434E8-4538-48A3-909B-0E7003100ABD}" destId="{53E1FCA5-D7A2-42F4-B409-6E5F13FBEF41}" srcOrd="0" destOrd="0" presId="urn:microsoft.com/office/officeart/2005/8/layout/hierarchy3"/>
    <dgm:cxn modelId="{C1C35A93-D7A1-47CD-A353-36F608AD9EB5}" type="presOf" srcId="{2D943747-3746-4494-A0EF-EA5CB02BE6FC}" destId="{53E1FCA5-D7A2-42F4-B409-6E5F13FBEF41}" srcOrd="0" destOrd="0" presId="urn:microsoft.com/office/officeart/2005/8/layout/hierarchy3"/>
    <dgm:cxn modelId="{8C0B8EEC-1AE2-4E4C-8339-9F90B6200214}" type="presParOf" srcId="{669434E8-4538-48A3-909B-0E7003100ABD}" destId="{9F8668BD-8E82-4AB2-A130-8EFB9690D65C}" srcOrd="1" destOrd="0" presId="urn:microsoft.com/office/officeart/2005/8/layout/hierarchy3"/>
    <dgm:cxn modelId="{7B315699-A724-4D5D-A459-3E553E00C8AC}" type="presOf" srcId="{2D943747-3746-4494-A0EF-EA5CB02BE6FC}" destId="{9F8668BD-8E82-4AB2-A130-8EFB9690D65C}" srcOrd="1" destOrd="0" presId="urn:microsoft.com/office/officeart/2005/8/layout/hierarchy3"/>
    <dgm:cxn modelId="{8C97B7C5-0CBE-4EF4-A536-B68DA0945CD8}" type="presParOf" srcId="{F5B2E41B-4297-4AA6-B4DF-7F5F1F3627ED}" destId="{040C5289-1CC7-45DE-AF98-A3E6F49DB1A8}" srcOrd="1" destOrd="0" presId="urn:microsoft.com/office/officeart/2005/8/layout/hierarchy3"/>
    <dgm:cxn modelId="{7700A871-76FD-48ED-B186-BDB849BBBC3B}" type="presParOf" srcId="{E2421874-007E-4BDA-9DA8-CFB28C4F9430}" destId="{5256A14C-B4D9-4008-9487-09688FE6850D}" srcOrd="2" destOrd="0" presId="urn:microsoft.com/office/officeart/2005/8/layout/hierarchy3"/>
    <dgm:cxn modelId="{619723E6-28C5-4D52-BBC0-0FFF6B67C28C}" type="presParOf" srcId="{5256A14C-B4D9-4008-9487-09688FE6850D}" destId="{F6C66FAD-26FF-48F2-B9C0-00444B334559}" srcOrd="0" destOrd="0" presId="urn:microsoft.com/office/officeart/2005/8/layout/hierarchy3"/>
    <dgm:cxn modelId="{FE94DBBF-DAB8-4B58-B969-C1EABE1D0DDA}" type="presParOf" srcId="{F6C66FAD-26FF-48F2-B9C0-00444B334559}" destId="{BF08C423-0B8E-4363-AA36-B7DCB0C0F10A}" srcOrd="0" destOrd="0" presId="urn:microsoft.com/office/officeart/2005/8/layout/hierarchy3"/>
    <dgm:cxn modelId="{0CAA8325-3F54-4E78-A7EF-E3ACBFA1640C}" type="presOf" srcId="{B2D0523F-F5A0-4560-9C2F-DC81EF578341}" destId="{BF08C423-0B8E-4363-AA36-B7DCB0C0F10A}" srcOrd="0" destOrd="0" presId="urn:microsoft.com/office/officeart/2005/8/layout/hierarchy3"/>
    <dgm:cxn modelId="{19424E1C-9D32-4C88-8E7C-CF8D0F7E0062}" type="presParOf" srcId="{F6C66FAD-26FF-48F2-B9C0-00444B334559}" destId="{74F61177-2A92-4155-BB94-5807F5C5A628}" srcOrd="1" destOrd="0" presId="urn:microsoft.com/office/officeart/2005/8/layout/hierarchy3"/>
    <dgm:cxn modelId="{DC2F69DA-28F6-4D44-85C7-4DF7607FB1E4}" type="presOf" srcId="{B2D0523F-F5A0-4560-9C2F-DC81EF578341}" destId="{74F61177-2A92-4155-BB94-5807F5C5A628}" srcOrd="1" destOrd="0" presId="urn:microsoft.com/office/officeart/2005/8/layout/hierarchy3"/>
    <dgm:cxn modelId="{B72FFB06-0B49-40B8-B1E4-D373EA54C561}" type="presParOf" srcId="{5256A14C-B4D9-4008-9487-09688FE6850D}" destId="{5415E3E0-1D04-49D5-A88E-E667EDA1BF63}" srcOrd="1" destOrd="0" presId="urn:microsoft.com/office/officeart/2005/8/layout/hierarchy3"/>
    <dgm:cxn modelId="{49AAAFC5-9F3D-4054-AC34-129D4E012BBF}" type="presParOf" srcId="{E2421874-007E-4BDA-9DA8-CFB28C4F9430}" destId="{A8B8A5BC-6A36-4F95-AF16-F079073F613E}" srcOrd="3" destOrd="0" presId="urn:microsoft.com/office/officeart/2005/8/layout/hierarchy3"/>
    <dgm:cxn modelId="{BDB59EA4-8AAF-4138-9DD3-2B47C4A776AC}" type="presParOf" srcId="{A8B8A5BC-6A36-4F95-AF16-F079073F613E}" destId="{D8E1B5D4-0D08-4725-ADE6-6720FF3D6386}" srcOrd="0" destOrd="0" presId="urn:microsoft.com/office/officeart/2005/8/layout/hierarchy3"/>
    <dgm:cxn modelId="{36CC13D5-6DA8-449B-88E7-2BB133CF16C6}" type="presParOf" srcId="{D8E1B5D4-0D08-4725-ADE6-6720FF3D6386}" destId="{4FB404ED-7101-44C4-8984-EC1E35728206}" srcOrd="0" destOrd="0" presId="urn:microsoft.com/office/officeart/2005/8/layout/hierarchy3"/>
    <dgm:cxn modelId="{0A0BD803-E936-4DEA-9D79-DFAFD64DCDBE}" type="presOf" srcId="{BE96009B-84EA-4AED-B9F9-74E6999B28FE}" destId="{4FB404ED-7101-44C4-8984-EC1E35728206}" srcOrd="0" destOrd="0" presId="urn:microsoft.com/office/officeart/2005/8/layout/hierarchy3"/>
    <dgm:cxn modelId="{984AEF23-E8F8-4053-A380-5D06B360A5CA}" type="presParOf" srcId="{D8E1B5D4-0D08-4725-ADE6-6720FF3D6386}" destId="{73CA7EA8-819C-4CD0-A716-AB287467978B}" srcOrd="1" destOrd="0" presId="urn:microsoft.com/office/officeart/2005/8/layout/hierarchy3"/>
    <dgm:cxn modelId="{83DACB04-D63F-4C4E-96A8-6848E6C8FE90}" type="presOf" srcId="{BE96009B-84EA-4AED-B9F9-74E6999B28FE}" destId="{73CA7EA8-819C-4CD0-A716-AB287467978B}" srcOrd="1" destOrd="0" presId="urn:microsoft.com/office/officeart/2005/8/layout/hierarchy3"/>
    <dgm:cxn modelId="{9A72B91D-E9FE-4D6A-B8D8-1C5C59BB6C0B}" type="presParOf" srcId="{A8B8A5BC-6A36-4F95-AF16-F079073F613E}" destId="{19A68DBB-0029-445B-BCA5-6CD2FFD10F75}" srcOrd="1" destOrd="0" presId="urn:microsoft.com/office/officeart/2005/8/layout/hierarchy3"/>
  </dgm:cxnLst>
  <dgm:bg/>
  <dgm:whole/>
  <dgm:extLst>
    <a:ext uri="http://schemas.microsoft.com/office/drawing/2008/diagram">
      <dsp:dataModelExt xmlns:dsp="http://schemas.microsoft.com/office/drawing/2008/diagram" relId="rId3" minVer="http://schemas.openxmlformats.org/drawingml/2006/main"/>
    </a:ext>
  </dgm:extLst>
</dgm:dataModel>
</file>

<file path=ppt/diagrams/data5.xml><?xml version="1.0" encoding="utf-8"?>
<dgm:dataModel xmlns:a="http://schemas.openxmlformats.org/drawingml/2006/main" xmlns:r="http://schemas.openxmlformats.org/officeDocument/2006/relationships" xmlns:dgm="http://schemas.openxmlformats.org/drawingml/2006/diagram">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1E33CC59-C98B-47C6-BD40-2BE4C1AD09F9}" type="parTrans" cxnId="{C98FA0FD-DDEE-426E-92F5-5D217CDCFBF5}">
      <dgm:prSet custT="1"/>
      <dgm:spPr/>
      <dgm:t>
        <a:bodyPr/>
        <a:lstStyle/>
        <a:p>
          <a:endParaRPr lang="en-GB" sz="3200" noProof="0"/>
        </a:p>
      </dgm:t>
    </dgm:pt>
    <dgm:pt modelId="{FE941E0F-420E-4005-B289-110FB9C1A985}">
      <dgm:prSet custT="1"/>
      <dgm:spPr>
        <a:solidFill>
          <a:srgbClr val="008BC8"/>
        </a:solidFill>
      </dgm:spPr>
      <dgm:t>
        <a:bodyPr/>
        <a:lstStyle/>
        <a:p>
          <a:pPr rtl="0"/>
          <a:r>
            <a:rPr lang="en-GB" sz="1600" b="1" noProof="0" smtClean="0">
              <a:solidFill>
                <a:schemeClr val="bg1">
                  <a:lumMod val="75000"/>
                </a:schemeClr>
              </a:solidFill>
            </a:rPr>
            <a:t>Verzamel alle beschikbare informatie</a:t>
          </a:r>
          <a:endParaRPr lang="nl-NL" sz="1600" b="1" noProof="0">
            <a:solidFill>
              <a:schemeClr val="bg1">
                <a:lumMod val="75000"/>
              </a:schemeClr>
            </a:solidFill>
          </a:endParaRPr>
        </a:p>
      </dgm:t>
    </dgm:pt>
    <dgm:pt modelId="{1DF11DB7-DE4A-4302-81CD-D85B4393513B}" type="sibTrans" cxnId="{C98FA0FD-DDEE-426E-92F5-5D217CDCFBF5}">
      <dgm:prSet custT="1"/>
      <dgm:spPr/>
      <dgm:t>
        <a:bodyPr/>
        <a:lstStyle/>
        <a:p>
          <a:endParaRPr lang="en-GB" sz="3200" noProof="0"/>
        </a:p>
      </dgm:t>
    </dgm:pt>
    <dgm:pt modelId="{2928204D-332D-4DE8-992D-69156AF0A175}" type="parTrans" cxnId="{B4215FC8-3621-4DD1-9108-100F8F5CA389}">
      <dgm:prSet custT="1"/>
      <dgm:spPr/>
      <dgm:t>
        <a:bodyPr/>
        <a:lstStyle/>
        <a:p>
          <a:endParaRPr lang="en-GB" sz="3200" noProof="0"/>
        </a:p>
      </dgm:t>
    </dgm:pt>
    <dgm:pt modelId="{2D943747-3746-4494-A0EF-EA5CB02BE6FC}">
      <dgm:prSet custT="1"/>
      <dgm:spPr>
        <a:solidFill>
          <a:srgbClr val="008BC8"/>
        </a:solidFill>
      </dgm:spPr>
      <dgm:t>
        <a:bodyPr/>
        <a:lstStyle/>
        <a:p>
          <a:pPr rtl="0"/>
          <a:r>
            <a:rPr lang="en-GB" sz="1600" b="1" noProof="0" smtClean="0">
              <a:solidFill>
                <a:schemeClr val="bg1">
                  <a:lumMod val="75000"/>
                </a:schemeClr>
              </a:solidFill>
            </a:rPr>
            <a:t>Bepaal de benodigde informatie</a:t>
          </a:r>
          <a:endParaRPr lang="nl-NL" sz="1600" b="1" noProof="0">
            <a:solidFill>
              <a:schemeClr val="bg1">
                <a:lumMod val="75000"/>
              </a:schemeClr>
            </a:solidFill>
          </a:endParaRPr>
        </a:p>
      </dgm:t>
    </dgm:pt>
    <dgm:pt modelId="{92A1FB3D-070D-487B-9CC5-1B1F017C4F63}" type="sibTrans" cxnId="{B4215FC8-3621-4DD1-9108-100F8F5CA389}">
      <dgm:prSet custT="1"/>
      <dgm:spPr/>
      <dgm:t>
        <a:bodyPr/>
        <a:lstStyle/>
        <a:p>
          <a:endParaRPr lang="en-GB" sz="3200" noProof="0"/>
        </a:p>
      </dgm:t>
    </dgm:pt>
    <dgm:pt modelId="{0B7DC7AE-1B8C-4B9E-AF41-E1398CE079A5}" type="parTrans" cxnId="{CCD744D9-4D4E-4EDE-B66F-065A4E160A37}">
      <dgm:prSet custT="1"/>
      <dgm:spPr/>
      <dgm:t>
        <a:bodyPr/>
        <a:lstStyle/>
        <a:p>
          <a:endParaRPr lang="en-GB" sz="3200" noProof="0"/>
        </a:p>
      </dgm:t>
    </dgm:pt>
    <dgm:pt modelId="{B2D0523F-F5A0-4560-9C2F-DC81EF578341}">
      <dgm:prSet custT="1"/>
      <dgm:spPr>
        <a:solidFill>
          <a:srgbClr val="008BC8"/>
        </a:solidFill>
      </dgm:spPr>
      <dgm:t>
        <a:bodyPr/>
        <a:lstStyle/>
        <a:p>
          <a:pPr rtl="0"/>
          <a:r>
            <a:rPr lang="en-GB" sz="1600" b="1" noProof="0" smtClean="0">
              <a:solidFill>
                <a:schemeClr val="bg1">
                  <a:lumMod val="75000"/>
                </a:schemeClr>
              </a:solidFill>
            </a:rPr>
            <a:t>Bepaal welke informatie ontbreekt</a:t>
          </a:r>
          <a:endParaRPr lang="nl-NL" sz="1600" b="1" noProof="0">
            <a:solidFill>
              <a:schemeClr val="bg1">
                <a:lumMod val="75000"/>
              </a:schemeClr>
            </a:solidFill>
          </a:endParaRPr>
        </a:p>
      </dgm:t>
    </dgm:pt>
    <dgm:pt modelId="{808718EE-2413-47E2-AA1C-438F6507379D}" type="sibTrans" cxnId="{CCD744D9-4D4E-4EDE-B66F-065A4E160A37}">
      <dgm:prSet custT="1"/>
      <dgm:spPr/>
      <dgm:t>
        <a:bodyPr/>
        <a:lstStyle/>
        <a:p>
          <a:endParaRPr lang="en-GB" sz="3200" noProof="0"/>
        </a:p>
      </dgm:t>
    </dgm:pt>
    <dgm:pt modelId="{EC932BEF-36A1-4078-B31F-F72AC10A4FDC}" type="parTrans" cxnId="{4FE749B1-7B48-4FF4-976A-0F819CC17267}">
      <dgm:prSet custT="1"/>
      <dgm:spPr/>
      <dgm:t>
        <a:bodyPr/>
        <a:lstStyle/>
        <a:p>
          <a:endParaRPr lang="en-GB" sz="3200" noProof="0"/>
        </a:p>
      </dgm:t>
    </dgm:pt>
    <dgm:pt modelId="{BE96009B-84EA-4AED-B9F9-74E6999B28FE}">
      <dgm:prSet custT="1"/>
      <dgm:spPr>
        <a:solidFill>
          <a:srgbClr val="008BC8"/>
        </a:solidFill>
      </dgm:spPr>
      <dgm:t>
        <a:bodyPr/>
        <a:lstStyle/>
        <a:p>
          <a:pPr rtl="0"/>
          <a:r>
            <a:rPr lang="en-GB" sz="1600" b="1" noProof="0" smtClean="0">
              <a:solidFill>
                <a:schemeClr val="bg1">
                  <a:lumMod val="75000"/>
                </a:schemeClr>
              </a:solidFill>
            </a:rPr>
            <a:t>Genereer nieuwe informatie</a:t>
          </a:r>
          <a:endParaRPr lang="nl-NL" sz="1600" b="1" noProof="0">
            <a:solidFill>
              <a:schemeClr val="bg1">
                <a:lumMod val="75000"/>
              </a:schemeClr>
            </a:solidFill>
          </a:endParaRPr>
        </a:p>
      </dgm:t>
    </dgm:pt>
    <dgm:pt modelId="{673030CD-A27C-4132-90DC-54B7C58C802D}" type="sibTrans" cxnId="{4FE749B1-7B48-4FF4-976A-0F819CC17267}">
      <dgm:prSet custT="1"/>
      <dgm:spPr/>
      <dgm:t>
        <a:bodyPr/>
        <a:lstStyle/>
        <a:p>
          <a:endParaRPr lang="en-GB" sz="3200" noProof="0"/>
        </a:p>
      </dgm:t>
    </dgm:pt>
    <dgm:pt modelId="{E2421874-007E-4BDA-9DA8-CFB28C4F9430}" type="pres">
      <dgm:prSet presAssocID="{338E22CB-6183-41EB-85B4-9EAC46B03F76}" presName="diagram">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dgm:spPr/>
      <dgm:t>
        <a:bodyPr/>
        <a:lstStyle/>
        <a:p>
          <a:endParaRPr/>
        </a:p>
      </dgm:t>
    </dgm:pt>
    <dgm:pt modelId="{5CF10A04-CC5F-4C78-9463-C9D4B72F4043}" type="pres">
      <dgm:prSet presAssocID="{FE941E0F-420E-4005-B289-110FB9C1A985}" presName="rootComposite"/>
      <dgm:spPr/>
      <dgm:t>
        <a:bodyPr/>
        <a:lstStyle/>
        <a:p>
          <a:endParaRPr/>
        </a:p>
      </dgm:t>
    </dgm:pt>
    <dgm:pt modelId="{A15EDBF6-FE02-4C9C-A0C7-7D767CBBA66D}" type="pres">
      <dgm:prSet presAssocID="{FE941E0F-420E-4005-B289-110FB9C1A985}" presName="rootText" presStyleLbl="node1" presStyleCnt="4"/>
      <dgm:spPr/>
      <dgm:t>
        <a:bodyPr/>
        <a:lstStyle/>
        <a:p>
          <a:endParaRPr lang="en-GB"/>
        </a:p>
      </dgm:t>
    </dgm:pt>
    <dgm:pt modelId="{F0CBF1C1-2135-4EDE-9DCC-B144B5FC5616}" type="pres">
      <dgm:prSet presAssocID="{FE941E0F-420E-4005-B289-110FB9C1A985}" presName="rootConnector" presStyleLbl="node1" presStyleCnt="4"/>
      <dgm:spPr/>
      <dgm:t>
        <a:bodyPr/>
        <a:lstStyle/>
        <a:p>
          <a:endParaRPr lang="en-GB"/>
        </a:p>
      </dgm:t>
    </dgm:pt>
    <dgm:pt modelId="{4E63C0C7-2F36-4EDF-9ECA-47C3259434E1}" type="pres">
      <dgm:prSet presAssocID="{FE941E0F-420E-4005-B289-110FB9C1A985}" presName="childShape"/>
      <dgm:spPr/>
      <dgm:t>
        <a:bodyPr/>
        <a:lstStyle/>
        <a:p>
          <a:endParaRPr/>
        </a:p>
      </dgm:t>
    </dgm:pt>
    <dgm:pt modelId="{F5B2E41B-4297-4AA6-B4DF-7F5F1F3627ED}" type="pres">
      <dgm:prSet presAssocID="{2D943747-3746-4494-A0EF-EA5CB02BE6FC}" presName="root"/>
      <dgm:spPr/>
      <dgm:t>
        <a:bodyPr/>
        <a:lstStyle/>
        <a:p>
          <a:endParaRPr/>
        </a:p>
      </dgm:t>
    </dgm:pt>
    <dgm:pt modelId="{669434E8-4538-48A3-909B-0E7003100ABD}" type="pres">
      <dgm:prSet presAssocID="{2D943747-3746-4494-A0EF-EA5CB02BE6FC}" presName="rootComposite"/>
      <dgm:spPr/>
      <dgm:t>
        <a:bodyPr/>
        <a:lstStyle/>
        <a:p>
          <a:endParaRPr/>
        </a:p>
      </dgm:t>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dgm:spPr/>
      <dgm:t>
        <a:bodyPr/>
        <a:lstStyle/>
        <a:p>
          <a:endParaRPr/>
        </a:p>
      </dgm:t>
    </dgm:pt>
    <dgm:pt modelId="{5256A14C-B4D9-4008-9487-09688FE6850D}" type="pres">
      <dgm:prSet presAssocID="{B2D0523F-F5A0-4560-9C2F-DC81EF578341}" presName="root"/>
      <dgm:spPr/>
      <dgm:t>
        <a:bodyPr/>
        <a:lstStyle/>
        <a:p>
          <a:endParaRPr/>
        </a:p>
      </dgm:t>
    </dgm:pt>
    <dgm:pt modelId="{F6C66FAD-26FF-48F2-B9C0-00444B334559}" type="pres">
      <dgm:prSet presAssocID="{B2D0523F-F5A0-4560-9C2F-DC81EF578341}" presName="rootComposite"/>
      <dgm:spPr/>
      <dgm:t>
        <a:bodyPr/>
        <a:lstStyle/>
        <a:p>
          <a:endParaRPr/>
        </a:p>
      </dgm:t>
    </dgm:pt>
    <dgm:pt modelId="{BF08C423-0B8E-4363-AA36-B7DCB0C0F10A}" type="pres">
      <dgm:prSet presAssocID="{B2D0523F-F5A0-4560-9C2F-DC81EF578341}" presName="rootText" presStyleLbl="node1" presStyleIdx="2" presStyleCnt="4" custLinFactNeighborX="-2385" custLinFactNeighborY="-517"/>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dgm:spPr/>
      <dgm:t>
        <a:bodyPr/>
        <a:lstStyle/>
        <a:p>
          <a:endParaRPr/>
        </a:p>
      </dgm:t>
    </dgm:pt>
    <dgm:pt modelId="{A8B8A5BC-6A36-4F95-AF16-F079073F613E}" type="pres">
      <dgm:prSet presAssocID="{BE96009B-84EA-4AED-B9F9-74E6999B28FE}" presName="root"/>
      <dgm:spPr/>
      <dgm:t>
        <a:bodyPr/>
        <a:lstStyle/>
        <a:p>
          <a:endParaRPr/>
        </a:p>
      </dgm:t>
    </dgm:pt>
    <dgm:pt modelId="{D8E1B5D4-0D08-4725-ADE6-6720FF3D6386}" type="pres">
      <dgm:prSet presAssocID="{BE96009B-84EA-4AED-B9F9-74E6999B28FE}" presName="rootComposite"/>
      <dgm:spPr/>
      <dgm:t>
        <a:bodyPr/>
        <a:lstStyle/>
        <a:p>
          <a:endParaRPr/>
        </a:p>
      </dgm:t>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dgm:spPr/>
      <dgm:t>
        <a:bodyPr/>
        <a:lstStyle/>
        <a:p>
          <a:endParaRPr/>
        </a:p>
      </dgm:t>
    </dgm:pt>
  </dgm:ptLst>
  <dgm:cxnLst>
    <dgm:cxn modelId="{C98FA0FD-DDEE-426E-92F5-5D217CDCFBF5}" srcId="{338E22CB-6183-41EB-85B4-9EAC46B03F76}" destId="{FE941E0F-420E-4005-B289-110FB9C1A985}" srcOrd="0" destOrd="0" parTransId="{1E33CC59-C98B-47C6-BD40-2BE4C1AD09F9}" sibTransId="{1DF11DB7-DE4A-4302-81CD-D85B4393513B}"/>
    <dgm:cxn modelId="{B4215FC8-3621-4DD1-9108-100F8F5CA389}" srcId="{338E22CB-6183-41EB-85B4-9EAC46B03F76}" destId="{2D943747-3746-4494-A0EF-EA5CB02BE6FC}" srcOrd="1" destOrd="0" parTransId="{2928204D-332D-4DE8-992D-69156AF0A175}" sibTransId="{92A1FB3D-070D-487B-9CC5-1B1F017C4F63}"/>
    <dgm:cxn modelId="{CCD744D9-4D4E-4EDE-B66F-065A4E160A37}" srcId="{338E22CB-6183-41EB-85B4-9EAC46B03F76}" destId="{B2D0523F-F5A0-4560-9C2F-DC81EF578341}" srcOrd="2" destOrd="0" parTransId="{0B7DC7AE-1B8C-4B9E-AF41-E1398CE079A5}" sibTransId="{808718EE-2413-47E2-AA1C-438F6507379D}"/>
    <dgm:cxn modelId="{4FE749B1-7B48-4FF4-976A-0F819CC17267}" srcId="{338E22CB-6183-41EB-85B4-9EAC46B03F76}" destId="{BE96009B-84EA-4AED-B9F9-74E6999B28FE}" srcOrd="3" destOrd="0" parTransId="{EC932BEF-36A1-4078-B31F-F72AC10A4FDC}" sibTransId="{673030CD-A27C-4132-90DC-54B7C58C802D}"/>
    <dgm:cxn modelId="{7EE5B4C6-483D-4664-90FB-F62DB4E9C178}" type="presOf" srcId="{338E22CB-6183-41EB-85B4-9EAC46B03F76}" destId="{E2421874-007E-4BDA-9DA8-CFB28C4F9430}" srcOrd="0" destOrd="0" presId="urn:microsoft.com/office/officeart/2005/8/layout/hierarchy3"/>
    <dgm:cxn modelId="{2DFE79B0-41AD-4086-BC85-C80FF10003EA}" type="presParOf" srcId="{E2421874-007E-4BDA-9DA8-CFB28C4F9430}" destId="{F2345A57-503A-4081-8F4C-CA763533CB02}" srcOrd="0" destOrd="0" presId="urn:microsoft.com/office/officeart/2005/8/layout/hierarchy3"/>
    <dgm:cxn modelId="{E36ACE1E-C36A-4925-B899-6D234E401938}" type="presParOf" srcId="{F2345A57-503A-4081-8F4C-CA763533CB02}" destId="{5CF10A04-CC5F-4C78-9463-C9D4B72F4043}" srcOrd="0" destOrd="0" presId="urn:microsoft.com/office/officeart/2005/8/layout/hierarchy3"/>
    <dgm:cxn modelId="{F68CF3F2-4081-4F73-A86B-22D26E03CED0}" type="presParOf" srcId="{5CF10A04-CC5F-4C78-9463-C9D4B72F4043}" destId="{A15EDBF6-FE02-4C9C-A0C7-7D767CBBA66D}" srcOrd="0" destOrd="0" presId="urn:microsoft.com/office/officeart/2005/8/layout/hierarchy3"/>
    <dgm:cxn modelId="{2AAFCA23-C915-47CA-BA59-A9491D53F8F3}" type="presOf" srcId="{FE941E0F-420E-4005-B289-110FB9C1A985}" destId="{A15EDBF6-FE02-4C9C-A0C7-7D767CBBA66D}" srcOrd="0" destOrd="0" presId="urn:microsoft.com/office/officeart/2005/8/layout/hierarchy3"/>
    <dgm:cxn modelId="{C32FF338-FB22-45A7-86F3-4A3C0D054A21}" type="presParOf" srcId="{5CF10A04-CC5F-4C78-9463-C9D4B72F4043}" destId="{F0CBF1C1-2135-4EDE-9DCC-B144B5FC5616}" srcOrd="1" destOrd="0" presId="urn:microsoft.com/office/officeart/2005/8/layout/hierarchy3"/>
    <dgm:cxn modelId="{55C53A49-7758-440A-A9C2-A1014386797F}" type="presOf" srcId="{FE941E0F-420E-4005-B289-110FB9C1A985}" destId="{F0CBF1C1-2135-4EDE-9DCC-B144B5FC5616}" srcOrd="1" destOrd="0" presId="urn:microsoft.com/office/officeart/2005/8/layout/hierarchy3"/>
    <dgm:cxn modelId="{2E86BBAD-4DB0-411A-A9CC-DBFF6963988F}" type="presParOf" srcId="{F2345A57-503A-4081-8F4C-CA763533CB02}" destId="{4E63C0C7-2F36-4EDF-9ECA-47C3259434E1}" srcOrd="1" destOrd="0" presId="urn:microsoft.com/office/officeart/2005/8/layout/hierarchy3"/>
    <dgm:cxn modelId="{6D21C874-EC95-4D2B-BAD3-33EBCC8F4298}" type="presParOf" srcId="{E2421874-007E-4BDA-9DA8-CFB28C4F9430}" destId="{F5B2E41B-4297-4AA6-B4DF-7F5F1F3627ED}" srcOrd="1" destOrd="0" presId="urn:microsoft.com/office/officeart/2005/8/layout/hierarchy3"/>
    <dgm:cxn modelId="{0D3F42AB-9A1B-4133-9832-C5F1EA9D5D45}" type="presParOf" srcId="{F5B2E41B-4297-4AA6-B4DF-7F5F1F3627ED}" destId="{669434E8-4538-48A3-909B-0E7003100ABD}" srcOrd="0" destOrd="0" presId="urn:microsoft.com/office/officeart/2005/8/layout/hierarchy3"/>
    <dgm:cxn modelId="{B5071AE0-78E6-48FB-B455-4C9B00DCAF13}" type="presParOf" srcId="{669434E8-4538-48A3-909B-0E7003100ABD}" destId="{53E1FCA5-D7A2-42F4-B409-6E5F13FBEF41}" srcOrd="0" destOrd="0" presId="urn:microsoft.com/office/officeart/2005/8/layout/hierarchy3"/>
    <dgm:cxn modelId="{EF229D9D-7E06-4F14-92E2-E965072CA081}" type="presOf" srcId="{2D943747-3746-4494-A0EF-EA5CB02BE6FC}" destId="{53E1FCA5-D7A2-42F4-B409-6E5F13FBEF41}" srcOrd="0" destOrd="0" presId="urn:microsoft.com/office/officeart/2005/8/layout/hierarchy3"/>
    <dgm:cxn modelId="{02E7CA63-FCFC-4248-ACE2-D448A5ED3A0D}" type="presParOf" srcId="{669434E8-4538-48A3-909B-0E7003100ABD}" destId="{9F8668BD-8E82-4AB2-A130-8EFB9690D65C}" srcOrd="1" destOrd="0" presId="urn:microsoft.com/office/officeart/2005/8/layout/hierarchy3"/>
    <dgm:cxn modelId="{E7515858-0998-4D4E-B751-4664EDE5E08B}" type="presOf" srcId="{2D943747-3746-4494-A0EF-EA5CB02BE6FC}" destId="{9F8668BD-8E82-4AB2-A130-8EFB9690D65C}" srcOrd="1" destOrd="0" presId="urn:microsoft.com/office/officeart/2005/8/layout/hierarchy3"/>
    <dgm:cxn modelId="{80E145B1-3751-4B21-A8CF-F65430043124}" type="presParOf" srcId="{F5B2E41B-4297-4AA6-B4DF-7F5F1F3627ED}" destId="{040C5289-1CC7-45DE-AF98-A3E6F49DB1A8}" srcOrd="1" destOrd="0" presId="urn:microsoft.com/office/officeart/2005/8/layout/hierarchy3"/>
    <dgm:cxn modelId="{021C3C9F-64C4-4346-B968-B2066D447CFD}" type="presParOf" srcId="{E2421874-007E-4BDA-9DA8-CFB28C4F9430}" destId="{5256A14C-B4D9-4008-9487-09688FE6850D}" srcOrd="2" destOrd="0" presId="urn:microsoft.com/office/officeart/2005/8/layout/hierarchy3"/>
    <dgm:cxn modelId="{0216ED0B-A163-44EE-A965-3DF73A052E82}" type="presParOf" srcId="{5256A14C-B4D9-4008-9487-09688FE6850D}" destId="{F6C66FAD-26FF-48F2-B9C0-00444B334559}" srcOrd="0" destOrd="0" presId="urn:microsoft.com/office/officeart/2005/8/layout/hierarchy3"/>
    <dgm:cxn modelId="{D0B6E23C-4775-463C-9535-FA5FEE3FE4AF}" type="presParOf" srcId="{F6C66FAD-26FF-48F2-B9C0-00444B334559}" destId="{BF08C423-0B8E-4363-AA36-B7DCB0C0F10A}" srcOrd="0" destOrd="0" presId="urn:microsoft.com/office/officeart/2005/8/layout/hierarchy3"/>
    <dgm:cxn modelId="{9BA80C82-355F-4378-8AB3-534AF5261C40}" type="presOf" srcId="{B2D0523F-F5A0-4560-9C2F-DC81EF578341}" destId="{BF08C423-0B8E-4363-AA36-B7DCB0C0F10A}" srcOrd="0" destOrd="0" presId="urn:microsoft.com/office/officeart/2005/8/layout/hierarchy3"/>
    <dgm:cxn modelId="{38979C32-AEAB-448D-83FD-ECD2710166EA}" type="presParOf" srcId="{F6C66FAD-26FF-48F2-B9C0-00444B334559}" destId="{74F61177-2A92-4155-BB94-5807F5C5A628}" srcOrd="1" destOrd="0" presId="urn:microsoft.com/office/officeart/2005/8/layout/hierarchy3"/>
    <dgm:cxn modelId="{8A756A9B-CA77-48E1-86F3-8813CA1A12E2}" type="presOf" srcId="{B2D0523F-F5A0-4560-9C2F-DC81EF578341}" destId="{74F61177-2A92-4155-BB94-5807F5C5A628}" srcOrd="1" destOrd="0" presId="urn:microsoft.com/office/officeart/2005/8/layout/hierarchy3"/>
    <dgm:cxn modelId="{691A8CE1-1036-45E7-9903-F3811131854E}" type="presParOf" srcId="{5256A14C-B4D9-4008-9487-09688FE6850D}" destId="{5415E3E0-1D04-49D5-A88E-E667EDA1BF63}" srcOrd="1" destOrd="0" presId="urn:microsoft.com/office/officeart/2005/8/layout/hierarchy3"/>
    <dgm:cxn modelId="{9A375F9E-DC77-49A4-B5AE-17BA6956F400}" type="presParOf" srcId="{E2421874-007E-4BDA-9DA8-CFB28C4F9430}" destId="{A8B8A5BC-6A36-4F95-AF16-F079073F613E}" srcOrd="3" destOrd="0" presId="urn:microsoft.com/office/officeart/2005/8/layout/hierarchy3"/>
    <dgm:cxn modelId="{BD6D526F-EB3C-4A3C-9418-C608DAD85370}" type="presParOf" srcId="{A8B8A5BC-6A36-4F95-AF16-F079073F613E}" destId="{D8E1B5D4-0D08-4725-ADE6-6720FF3D6386}" srcOrd="0" destOrd="0" presId="urn:microsoft.com/office/officeart/2005/8/layout/hierarchy3"/>
    <dgm:cxn modelId="{1F1CE3DD-3569-4738-AECE-5AA4178CFC2C}" type="presParOf" srcId="{D8E1B5D4-0D08-4725-ADE6-6720FF3D6386}" destId="{4FB404ED-7101-44C4-8984-EC1E35728206}" srcOrd="0" destOrd="0" presId="urn:microsoft.com/office/officeart/2005/8/layout/hierarchy3"/>
    <dgm:cxn modelId="{E8601810-2541-4336-98BD-E966A82A7E86}" type="presOf" srcId="{BE96009B-84EA-4AED-B9F9-74E6999B28FE}" destId="{4FB404ED-7101-44C4-8984-EC1E35728206}" srcOrd="0" destOrd="0" presId="urn:microsoft.com/office/officeart/2005/8/layout/hierarchy3"/>
    <dgm:cxn modelId="{43B74208-14A8-4488-9C0A-4AAE4B5B57A0}" type="presParOf" srcId="{D8E1B5D4-0D08-4725-ADE6-6720FF3D6386}" destId="{73CA7EA8-819C-4CD0-A716-AB287467978B}" srcOrd="1" destOrd="0" presId="urn:microsoft.com/office/officeart/2005/8/layout/hierarchy3"/>
    <dgm:cxn modelId="{BD788C0E-3AA0-438D-B131-7FC0B82E35D1}" type="presOf" srcId="{BE96009B-84EA-4AED-B9F9-74E6999B28FE}" destId="{73CA7EA8-819C-4CD0-A716-AB287467978B}" srcOrd="1" destOrd="0" presId="urn:microsoft.com/office/officeart/2005/8/layout/hierarchy3"/>
    <dgm:cxn modelId="{BF4DD97B-80FB-4ED2-A448-FF422B7E0722}" type="presParOf" srcId="{A8B8A5BC-6A36-4F95-AF16-F079073F613E}" destId="{19A68DBB-0029-445B-BCA5-6CD2FFD10F75}" srcOrd="1" destOrd="0" presId="urn:microsoft.com/office/officeart/2005/8/layout/hierarchy3"/>
  </dgm:cxnLst>
  <dgm:bg/>
  <dgm:whole/>
  <dgm:extLst>
    <a:ext uri="http://schemas.microsoft.com/office/drawing/2008/diagram">
      <dsp:dataModelExt xmlns:dsp="http://schemas.microsoft.com/office/drawing/2008/diagram" relId="rId4"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3" name=""/>
      <dsp:cNvGrpSpPr/>
    </dsp:nvGrpSpPr>
    <dsp:grpSpPr/>
    <dsp:sp modelId="{A15EDBF6-FE02-4C9C-A0C7-7D767CBBA66D}">
      <dsp:nvSpPr>
        <dsp:cNvPr id="14" name=""/>
        <dsp:cNvSpPr/>
      </dsp:nvSpPr>
      <dsp:spPr>
        <a:xfrm>
          <a:off x="1569" y="25045"/>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nl-NL" sz="1400" b="1" kern="1200" smtClean="0">
              <a:latin typeface="Verdana" panose="020b0604030504040204" pitchFamily="34" charset="0"/>
            </a:rPr>
            <a:t>Verzamel alle beschikbare informatie</a:t>
          </a:r>
          <a:endParaRPr lang="nl-NL" sz="1400" b="1" kern="1200">
            <a:latin typeface="Verdana" panose="020b0604030504040204" pitchFamily="34" charset="0"/>
            <a:ea typeface="Verdana" panose="020b0604030504040204" pitchFamily="34" charset="0"/>
            <a:cs typeface="Verdana" panose="020b0604030504040204" pitchFamily="34" charset="0"/>
          </a:endParaRPr>
        </a:p>
      </dsp:txBody>
      <dsp:txXfrm>
        <a:off x="27978" y="51454"/>
        <a:ext cx="1750511" cy="848846"/>
      </dsp:txXfrm>
    </dsp:sp>
    <dsp:sp modelId="{2F8C9534-749A-4DF2-AE5A-D48F17B6E856}">
      <dsp:nvSpPr>
        <dsp:cNvPr id="15" name=""/>
        <dsp:cNvSpPr/>
      </dsp:nvSpPr>
      <dsp:spPr>
        <a:xfrm>
          <a:off x="181901" y="926710"/>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634ADB22-9B44-42FB-BBE1-CED1483FCDD5}">
      <dsp:nvSpPr>
        <dsp:cNvPr id="16" name=""/>
        <dsp:cNvSpPr/>
      </dsp:nvSpPr>
      <dsp:spPr>
        <a:xfrm>
          <a:off x="362234" y="1152126"/>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nl-NL" sz="1400" kern="1200" smtClean="0">
              <a:latin typeface="Verdana" panose="020b0604030504040204" pitchFamily="34" charset="0"/>
            </a:rPr>
            <a:t>Gegevens binnen uw onderneming </a:t>
          </a:r>
          <a:endParaRPr lang="nl-NL" sz="1400" kern="1200">
            <a:latin typeface="Verdana" panose="020b0604030504040204" pitchFamily="34" charset="0"/>
            <a:ea typeface="Verdana" panose="020b0604030504040204" pitchFamily="34" charset="0"/>
            <a:cs typeface="Verdana" panose="020b0604030504040204" pitchFamily="34" charset="0"/>
          </a:endParaRPr>
        </a:p>
      </dsp:txBody>
      <dsp:txXfrm>
        <a:off x="388643" y="1178535"/>
        <a:ext cx="1389845" cy="848846"/>
      </dsp:txXfrm>
    </dsp:sp>
    <dsp:sp modelId="{53269413-F9EE-486A-B309-2795CDA128AB}">
      <dsp:nvSpPr>
        <dsp:cNvPr id="17" name=""/>
        <dsp:cNvSpPr/>
      </dsp:nvSpPr>
      <dsp:spPr>
        <a:xfrm>
          <a:off x="181901" y="926710"/>
          <a:ext cx="180332" cy="1905081"/>
        </a:xfrm>
        <a:custGeom>
          <a:rect l="0" t="0" r="0" b="0"/>
          <a:pathLst>
            <a:path>
              <a:moveTo>
                <a:pt x="0" y="0"/>
              </a:moveTo>
              <a:lnTo>
                <a:pt x="0" y="1905081"/>
              </a:lnTo>
              <a:lnTo>
                <a:pt x="180332" y="190508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B7B05FCF-A648-4DC3-8B1E-9B9AE44A737C}">
      <dsp:nvSpPr>
        <dsp:cNvPr id="18" name=""/>
        <dsp:cNvSpPr/>
      </dsp:nvSpPr>
      <dsp:spPr>
        <a:xfrm>
          <a:off x="362234" y="2279207"/>
          <a:ext cx="1577292" cy="11051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nl-NL" sz="1300" kern="1200" smtClean="0">
              <a:latin typeface="Verdana" panose="020b0604030504040204" pitchFamily="34" charset="0"/>
            </a:rPr>
            <a:t>Externe wetenschappe-lijke bronnen (literatuur + handboeken)</a:t>
          </a:r>
          <a:endParaRPr lang="nl-NL" sz="1300" kern="1200">
            <a:latin typeface="Verdana" panose="020b0604030504040204" pitchFamily="34" charset="0"/>
            <a:ea typeface="Verdana" panose="020b0604030504040204" pitchFamily="34" charset="0"/>
            <a:cs typeface="Verdana" panose="020b0604030504040204" pitchFamily="34" charset="0"/>
          </a:endParaRPr>
        </a:p>
      </dsp:txBody>
      <dsp:txXfrm>
        <a:off x="394603" y="2311576"/>
        <a:ext cx="1512554" cy="1040432"/>
      </dsp:txXfrm>
    </dsp:sp>
    <dsp:sp modelId="{5F34E415-27FB-4A7C-81E2-5457C9CEA0C5}">
      <dsp:nvSpPr>
        <dsp:cNvPr id="19" name=""/>
        <dsp:cNvSpPr/>
      </dsp:nvSpPr>
      <dsp:spPr>
        <a:xfrm>
          <a:off x="181901" y="926710"/>
          <a:ext cx="180332" cy="3133915"/>
        </a:xfrm>
        <a:custGeom>
          <a:rect l="0" t="0" r="0" b="0"/>
          <a:pathLst>
            <a:path>
              <a:moveTo>
                <a:pt x="0" y="0"/>
              </a:moveTo>
              <a:lnTo>
                <a:pt x="0" y="3133915"/>
              </a:lnTo>
              <a:lnTo>
                <a:pt x="180332" y="313391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AB7BA3DF-80BD-48AE-B20E-3D9EF6BFBAD9}">
      <dsp:nvSpPr>
        <dsp:cNvPr id="20" name=""/>
        <dsp:cNvSpPr/>
      </dsp:nvSpPr>
      <dsp:spPr>
        <a:xfrm>
          <a:off x="362234" y="3609793"/>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nl-NL" sz="1400" kern="1200" smtClean="0">
              <a:latin typeface="Verdana" panose="020b0604030504040204" pitchFamily="34" charset="0"/>
            </a:rPr>
            <a:t>Bestaande rapporten</a:t>
          </a:r>
          <a:endParaRPr lang="nl-NL" sz="1400" kern="1200">
            <a:latin typeface="Verdana" panose="020b0604030504040204" pitchFamily="34" charset="0"/>
            <a:ea typeface="Verdana" panose="020b0604030504040204" pitchFamily="34" charset="0"/>
            <a:cs typeface="Verdana" panose="020b0604030504040204" pitchFamily="34" charset="0"/>
          </a:endParaRPr>
        </a:p>
      </dsp:txBody>
      <dsp:txXfrm>
        <a:off x="388643" y="3636202"/>
        <a:ext cx="1389845" cy="848846"/>
      </dsp:txXfrm>
    </dsp:sp>
    <dsp:sp modelId="{53E1FCA5-D7A2-42F4-B409-6E5F13FBEF41}">
      <dsp:nvSpPr>
        <dsp:cNvPr id="21" name=""/>
        <dsp:cNvSpPr/>
      </dsp:nvSpPr>
      <dsp:spPr>
        <a:xfrm>
          <a:off x="2255730" y="25045"/>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nl-NL" sz="1400" b="1" kern="1200" smtClean="0">
              <a:latin typeface="Verdana" panose="020b0604030504040204" pitchFamily="34" charset="0"/>
            </a:rPr>
            <a:t>Bepaal de benodigde informatie</a:t>
          </a:r>
          <a:endParaRPr lang="nl-NL" sz="1400" b="1" kern="1200">
            <a:latin typeface="Verdana" panose="020b0604030504040204" pitchFamily="34" charset="0"/>
            <a:ea typeface="Verdana" panose="020b0604030504040204" pitchFamily="34" charset="0"/>
            <a:cs typeface="Verdana" panose="020b0604030504040204" pitchFamily="34" charset="0"/>
          </a:endParaRPr>
        </a:p>
      </dsp:txBody>
      <dsp:txXfrm>
        <a:off x="2282139" y="51454"/>
        <a:ext cx="1750511" cy="848846"/>
      </dsp:txXfrm>
    </dsp:sp>
    <dsp:sp modelId="{01FBCF82-D3D4-410B-AD0C-8809C5D2DB35}">
      <dsp:nvSpPr>
        <dsp:cNvPr id="22" name=""/>
        <dsp:cNvSpPr/>
      </dsp:nvSpPr>
      <dsp:spPr>
        <a:xfrm>
          <a:off x="2436063" y="926710"/>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C8DA6307-BD7B-4910-9C46-28A3F13AE746}">
      <dsp:nvSpPr>
        <dsp:cNvPr id="23" name=""/>
        <dsp:cNvSpPr/>
      </dsp:nvSpPr>
      <dsp:spPr>
        <a:xfrm>
          <a:off x="2616396" y="1152126"/>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nl-NL" sz="1400" kern="1200" smtClean="0">
              <a:latin typeface="Verdana" panose="020b0604030504040204" pitchFamily="34" charset="0"/>
            </a:rPr>
            <a:t>Uw eigen hoeveelheids-klasse</a:t>
          </a:r>
        </a:p>
      </dsp:txBody>
      <dsp:txXfrm>
        <a:off x="2642805" y="1178535"/>
        <a:ext cx="1389845" cy="848846"/>
      </dsp:txXfrm>
    </dsp:sp>
    <dsp:sp modelId="{A1D33120-CC2A-4F57-8441-27771D345548}">
      <dsp:nvSpPr>
        <dsp:cNvPr id="24" name=""/>
        <dsp:cNvSpPr/>
      </dsp:nvSpPr>
      <dsp:spPr>
        <a:xfrm>
          <a:off x="2436063" y="926710"/>
          <a:ext cx="180332" cy="2132396"/>
        </a:xfrm>
        <a:custGeom>
          <a:rect l="0" t="0" r="0" b="0"/>
          <a:pathLst>
            <a:path>
              <a:moveTo>
                <a:pt x="0" y="0"/>
              </a:moveTo>
              <a:lnTo>
                <a:pt x="0" y="2132396"/>
              </a:lnTo>
              <a:lnTo>
                <a:pt x="180332" y="213239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18512463-26A6-47AF-92E6-EF85674082FE}">
      <dsp:nvSpPr>
        <dsp:cNvPr id="25" name=""/>
        <dsp:cNvSpPr/>
      </dsp:nvSpPr>
      <dsp:spPr>
        <a:xfrm>
          <a:off x="2616396" y="2279207"/>
          <a:ext cx="1442663" cy="155979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nl-NL" sz="1400" kern="1200" smtClean="0">
              <a:latin typeface="Verdana" panose="020b0604030504040204" pitchFamily="34" charset="0"/>
            </a:rPr>
            <a:t>Hoogste hoeveelheids-klasse (in SIEF) – te behandelen in het gezamenlijke deel</a:t>
          </a:r>
        </a:p>
      </dsp:txBody>
      <dsp:txXfrm>
        <a:off x="2658650" y="2321461"/>
        <a:ext cx="1358155" cy="1475290"/>
      </dsp:txXfrm>
    </dsp:sp>
    <dsp:sp modelId="{BF08C423-0B8E-4363-AA36-B7DCB0C0F10A}">
      <dsp:nvSpPr>
        <dsp:cNvPr id="26" name=""/>
        <dsp:cNvSpPr/>
      </dsp:nvSpPr>
      <dsp:spPr>
        <a:xfrm>
          <a:off x="4509891" y="25045"/>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nl-NL" sz="1400" b="1" kern="1200" smtClean="0">
              <a:latin typeface="Verdana" panose="020b0604030504040204" pitchFamily="34" charset="0"/>
            </a:rPr>
            <a:t>Bepaal welke informatie ontbreekt</a:t>
          </a:r>
          <a:endParaRPr lang="nl-NL" sz="1400" b="1" kern="1200">
            <a:latin typeface="Verdana" panose="020b0604030504040204" pitchFamily="34" charset="0"/>
            <a:ea typeface="Verdana" panose="020b0604030504040204" pitchFamily="34" charset="0"/>
            <a:cs typeface="Verdana" panose="020b0604030504040204" pitchFamily="34" charset="0"/>
          </a:endParaRPr>
        </a:p>
      </dsp:txBody>
      <dsp:txXfrm>
        <a:off x="4536300" y="51454"/>
        <a:ext cx="1750511" cy="848846"/>
      </dsp:txXfrm>
    </dsp:sp>
    <dsp:sp modelId="{59407B1F-0ABE-4621-ADDC-6F7E6956143B}">
      <dsp:nvSpPr>
        <dsp:cNvPr id="27" name=""/>
        <dsp:cNvSpPr/>
      </dsp:nvSpPr>
      <dsp:spPr>
        <a:xfrm>
          <a:off x="4690224" y="926710"/>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035831F8-DF5D-4EBB-911C-6B29987A80C1}">
      <dsp:nvSpPr>
        <dsp:cNvPr id="28" name=""/>
        <dsp:cNvSpPr/>
      </dsp:nvSpPr>
      <dsp:spPr>
        <a:xfrm>
          <a:off x="4870557" y="1152126"/>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nl-NL" sz="1400" kern="1200" smtClean="0">
              <a:latin typeface="Verdana" panose="020b0604030504040204" pitchFamily="34" charset="0"/>
            </a:rPr>
            <a:t>Gezamenlijk gebruik van gegevens binnen het SIEF</a:t>
          </a:r>
          <a:endParaRPr lang="nl-NL" sz="1400" kern="1200">
            <a:latin typeface="Verdana" panose="020b0604030504040204" pitchFamily="34" charset="0"/>
            <a:ea typeface="Verdana" panose="020b0604030504040204" pitchFamily="34" charset="0"/>
            <a:cs typeface="Verdana" panose="020b0604030504040204" pitchFamily="34" charset="0"/>
          </a:endParaRPr>
        </a:p>
      </dsp:txBody>
      <dsp:txXfrm>
        <a:off x="4896966" y="1178535"/>
        <a:ext cx="1389845" cy="848846"/>
      </dsp:txXfrm>
    </dsp:sp>
    <dsp:sp modelId="{B85D5417-B9D9-4859-A6DA-F9112D092BCA}">
      <dsp:nvSpPr>
        <dsp:cNvPr id="29" name=""/>
        <dsp:cNvSpPr/>
      </dsp:nvSpPr>
      <dsp:spPr>
        <a:xfrm>
          <a:off x="4690224" y="926710"/>
          <a:ext cx="180332" cy="1803329"/>
        </a:xfrm>
        <a:custGeom>
          <a:rect l="0" t="0" r="0" b="0"/>
          <a:pathLst>
            <a:path>
              <a:moveTo>
                <a:pt x="0" y="0"/>
              </a:moveTo>
              <a:lnTo>
                <a:pt x="0" y="1803329"/>
              </a:lnTo>
              <a:lnTo>
                <a:pt x="180332" y="18033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0AD7A803-681E-4991-85A8-4B93F2F2A6AA}">
      <dsp:nvSpPr>
        <dsp:cNvPr id="30" name=""/>
        <dsp:cNvSpPr/>
      </dsp:nvSpPr>
      <dsp:spPr>
        <a:xfrm>
          <a:off x="4870557" y="2279207"/>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nl-NL" sz="1400" kern="1200" smtClean="0">
              <a:latin typeface="Verdana" panose="020b0604030504040204" pitchFamily="34" charset="0"/>
            </a:rPr>
            <a:t>Gegevens van voldoende kwaliteit</a:t>
          </a:r>
          <a:endParaRPr lang="nl-NL" sz="1400" kern="1200">
            <a:latin typeface="Verdana" panose="020b0604030504040204" pitchFamily="34" charset="0"/>
            <a:ea typeface="Verdana" panose="020b0604030504040204" pitchFamily="34" charset="0"/>
            <a:cs typeface="Verdana" panose="020b0604030504040204" pitchFamily="34" charset="0"/>
          </a:endParaRPr>
        </a:p>
      </dsp:txBody>
      <dsp:txXfrm>
        <a:off x="4896966" y="2305616"/>
        <a:ext cx="1389845" cy="848846"/>
      </dsp:txXfrm>
    </dsp:sp>
    <dsp:sp modelId="{0632E95A-8914-49FE-974C-2CBD716E9498}">
      <dsp:nvSpPr>
        <dsp:cNvPr id="31" name=""/>
        <dsp:cNvSpPr/>
      </dsp:nvSpPr>
      <dsp:spPr>
        <a:xfrm>
          <a:off x="4690224" y="926710"/>
          <a:ext cx="180332" cy="2930409"/>
        </a:xfrm>
        <a:custGeom>
          <a:rect l="0" t="0" r="0" b="0"/>
          <a:pathLst>
            <a:path>
              <a:moveTo>
                <a:pt x="0" y="0"/>
              </a:moveTo>
              <a:lnTo>
                <a:pt x="0" y="2930409"/>
              </a:lnTo>
              <a:lnTo>
                <a:pt x="180332" y="29304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9DE26D10-8FB1-4668-973B-104FF14F66F5}">
      <dsp:nvSpPr>
        <dsp:cNvPr id="32" name=""/>
        <dsp:cNvSpPr/>
      </dsp:nvSpPr>
      <dsp:spPr>
        <a:xfrm>
          <a:off x="4870557" y="3406287"/>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nl-NL" sz="1400" kern="1200" smtClean="0">
              <a:latin typeface="Verdana" panose="020b0604030504040204" pitchFamily="34" charset="0"/>
            </a:rPr>
            <a:t>Gegevens voor vergelijkbare stoffen (read-across)</a:t>
          </a:r>
          <a:endParaRPr lang="nl-NL" sz="1400" kern="1200">
            <a:latin typeface="Verdana" panose="020b0604030504040204" pitchFamily="34" charset="0"/>
            <a:ea typeface="Verdana" panose="020b0604030504040204" pitchFamily="34" charset="0"/>
            <a:cs typeface="Verdana" panose="020b0604030504040204" pitchFamily="34" charset="0"/>
          </a:endParaRPr>
        </a:p>
      </dsp:txBody>
      <dsp:txXfrm>
        <a:off x="4896966" y="3432696"/>
        <a:ext cx="1389845" cy="848846"/>
      </dsp:txXfrm>
    </dsp:sp>
    <dsp:sp modelId="{4FB404ED-7101-44C4-8984-EC1E35728206}">
      <dsp:nvSpPr>
        <dsp:cNvPr id="33" name=""/>
        <dsp:cNvSpPr/>
      </dsp:nvSpPr>
      <dsp:spPr>
        <a:xfrm>
          <a:off x="6764052" y="25045"/>
          <a:ext cx="1803329" cy="901664"/>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nl-NL" sz="1400" b="1" kern="1200" smtClean="0">
              <a:latin typeface="Verdana" panose="020b0604030504040204" pitchFamily="34" charset="0"/>
            </a:rPr>
            <a:t>Genereer nieuwe informatie</a:t>
          </a:r>
          <a:endParaRPr lang="nl-NL" sz="1400" b="1" kern="1200">
            <a:latin typeface="Verdana" panose="020b0604030504040204" pitchFamily="34" charset="0"/>
            <a:ea typeface="Verdana" panose="020b0604030504040204" pitchFamily="34" charset="0"/>
            <a:cs typeface="Verdana" panose="020b0604030504040204" pitchFamily="34" charset="0"/>
          </a:endParaRPr>
        </a:p>
      </dsp:txBody>
      <dsp:txXfrm>
        <a:off x="6790461" y="51454"/>
        <a:ext cx="1750511" cy="848846"/>
      </dsp:txXfrm>
    </dsp:sp>
    <dsp:sp modelId="{833EDD7E-D6E8-4C51-A42C-57194D0FF62D}">
      <dsp:nvSpPr>
        <dsp:cNvPr id="34" name=""/>
        <dsp:cNvSpPr/>
      </dsp:nvSpPr>
      <dsp:spPr>
        <a:xfrm>
          <a:off x="6944385" y="926710"/>
          <a:ext cx="180332" cy="676248"/>
        </a:xfrm>
        <a:custGeom>
          <a:rect l="0" t="0" r="0" b="0"/>
          <a:pathLst>
            <a:path>
              <a:moveTo>
                <a:pt x="0" y="0"/>
              </a:moveTo>
              <a:lnTo>
                <a:pt x="0" y="676248"/>
              </a:lnTo>
              <a:lnTo>
                <a:pt x="180332" y="6762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83EC3F1D-4A9B-496F-BCDF-7370CE5073FB}">
      <dsp:nvSpPr>
        <dsp:cNvPr id="35" name=""/>
        <dsp:cNvSpPr/>
      </dsp:nvSpPr>
      <dsp:spPr>
        <a:xfrm>
          <a:off x="7124718" y="1152126"/>
          <a:ext cx="1442663" cy="90166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nl-NL" sz="1400" kern="1200" smtClean="0">
              <a:latin typeface="Verdana" panose="020b0604030504040204" pitchFamily="34" charset="0"/>
            </a:rPr>
            <a:t>Dierproeven ‘in laatste instantie’</a:t>
          </a:r>
          <a:endParaRPr lang="nl-NL" sz="1400" kern="1200">
            <a:latin typeface="Verdana" panose="020b0604030504040204" pitchFamily="34" charset="0"/>
            <a:ea typeface="Verdana" panose="020b0604030504040204" pitchFamily="34" charset="0"/>
            <a:cs typeface="Verdana" panose="020b0604030504040204" pitchFamily="34" charset="0"/>
          </a:endParaRPr>
        </a:p>
      </dsp:txBody>
      <dsp:txXfrm>
        <a:off x="7151127" y="1178535"/>
        <a:ext cx="1389845" cy="848846"/>
      </dsp:txXfrm>
    </dsp:sp>
    <dsp:sp modelId="{2C89CAEE-F6E7-477E-B9AC-2406D241AA23}">
      <dsp:nvSpPr>
        <dsp:cNvPr id="36" name=""/>
        <dsp:cNvSpPr/>
      </dsp:nvSpPr>
      <dsp:spPr>
        <a:xfrm>
          <a:off x="6944385" y="926710"/>
          <a:ext cx="180332" cy="1934827"/>
        </a:xfrm>
        <a:custGeom>
          <a:rect l="0" t="0" r="0" b="0"/>
          <a:pathLst>
            <a:path>
              <a:moveTo>
                <a:pt x="0" y="0"/>
              </a:moveTo>
              <a:lnTo>
                <a:pt x="0" y="1934827"/>
              </a:lnTo>
              <a:lnTo>
                <a:pt x="180332" y="193482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a:lstStyle/>
        <a:p/>
      </dsp:txBody>
    </dsp:sp>
    <dsp:sp modelId="{67C1CE69-F445-47D2-B34A-AB9FD8702893}">
      <dsp:nvSpPr>
        <dsp:cNvPr id="37" name=""/>
        <dsp:cNvSpPr/>
      </dsp:nvSpPr>
      <dsp:spPr>
        <a:xfrm>
          <a:off x="7124718" y="2279207"/>
          <a:ext cx="1442663" cy="1164662"/>
        </a:xfrm>
        <a:prstGeom prst="roundRect">
          <a:avLst>
            <a:gd name="adj" fmla="val 10000"/>
          </a:avLst>
        </a:prstGeom>
        <a:solidFill>
          <a:schemeClr val="accent6">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nl-NL" sz="1400" kern="1200" err="1" smtClean="0">
              <a:latin typeface="Verdana" panose="020b0604030504040204" pitchFamily="34" charset="0"/>
            </a:rPr>
            <a:t>Wetenschap-pelijk gemotiveerde ‘aanpassingen’</a:t>
          </a:r>
          <a:endParaRPr lang="nl-NL" sz="1400" kern="1200">
            <a:latin typeface="Verdana" panose="020b0604030504040204" pitchFamily="34" charset="0"/>
            <a:ea typeface="Verdana" panose="020b0604030504040204" pitchFamily="34" charset="0"/>
            <a:cs typeface="Verdana" panose="020b0604030504040204" pitchFamily="34" charset="0"/>
          </a:endParaRPr>
        </a:p>
      </dsp:txBody>
      <dsp:txXfrm>
        <a:off x="7158830" y="2313319"/>
        <a:ext cx="1374439" cy="1096438"/>
      </dsp:txXfrm>
    </dsp:sp>
  </dsp:spTree>
</dsp:drawing>
</file>

<file path=ppt/diagrams/drawing2.xml><?xml version="1.0" encoding="utf-8"?>
<dsp:drawing xmlns:a="http://schemas.openxmlformats.org/drawingml/2006/main" xmlns:r="http://schemas.openxmlformats.org/officeDocument/2006/relationships" xmlns:dsp="http://schemas.microsoft.com/office/drawing/2008/diagram">
  <dsp:spTree>
    <dsp:nvGrpSpPr>
      <dsp:cNvPr id="2051" name=""/>
      <dsp:cNvGrpSpPr/>
    </dsp:nvGrpSpPr>
    <dsp:grpSpPr/>
    <dsp:sp modelId="{3CE48B41-0518-458E-8E7C-37CB12048E5F}">
      <dsp:nvSpPr>
        <dsp:cNvPr id="2052" name=""/>
        <dsp:cNvSpPr/>
      </dsp:nvSpPr>
      <dsp:spPr>
        <a:xfrm>
          <a:off x="0" y="0"/>
          <a:ext cx="2937926" cy="2376264"/>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a:lstStyle/>
        <a:p/>
      </dsp:txBody>
    </dsp:sp>
    <dsp:sp modelId="{C427F13F-5D87-405F-A261-6AD42C22A50D}">
      <dsp:nvSpPr>
        <dsp:cNvPr id="2053" name=""/>
        <dsp:cNvSpPr/>
      </dsp:nvSpPr>
      <dsp:spPr>
        <a:xfrm>
          <a:off x="0" y="869379"/>
          <a:ext cx="2799044" cy="63750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nl-NL" sz="1400" kern="1200" smtClean="0">
              <a:latin typeface="Verdana" panose="020b0604030504040204" pitchFamily="34" charset="0"/>
            </a:rPr>
            <a:t>Gegevens van vergelijkbare stof – read-across</a:t>
          </a:r>
          <a:endParaRPr lang="nl-NL" sz="1400" kern="1200">
            <a:latin typeface="Verdana" panose="020b0604030504040204" pitchFamily="34" charset="0"/>
            <a:ea typeface="Verdana" panose="020b0604030504040204" pitchFamily="34" charset="0"/>
            <a:cs typeface="Verdana" panose="020b0604030504040204" pitchFamily="34" charset="0"/>
          </a:endParaRPr>
        </a:p>
      </dsp:txBody>
      <dsp:txXfrm>
        <a:off x="31120" y="900499"/>
        <a:ext cx="2736804" cy="575264"/>
      </dsp:txXfrm>
    </dsp:sp>
  </dsp:spTree>
</dsp:drawing>
</file>

<file path=ppt/diagrams/drawing3.xml><?xml version="1.0" encoding="utf-8"?>
<dsp:drawing xmlns:a="http://schemas.openxmlformats.org/drawingml/2006/main" xmlns:r="http://schemas.openxmlformats.org/officeDocument/2006/relationships" xmlns:dsp="http://schemas.microsoft.com/office/drawing/2008/diagram">
  <dsp:spTree>
    <dsp:nvGrpSpPr>
      <dsp:cNvPr id="11" name=""/>
      <dsp:cNvGrpSpPr/>
    </dsp:nvGrpSpPr>
    <dsp:grpSpPr/>
    <dsp:sp modelId="{7E1DEBD9-E6D1-462F-A2B5-5DE22F207EE0}">
      <dsp:nvSpPr>
        <dsp:cNvPr id="12" name=""/>
        <dsp:cNvSpPr/>
      </dsp:nvSpPr>
      <dsp:spPr>
        <a:xfrm>
          <a:off x="0" y="2446721"/>
          <a:ext cx="8496943" cy="2009507"/>
        </a:xfrm>
        <a:prstGeom prst="rect">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nl-NL" sz="2200" b="1" kern="1200" smtClean="0">
              <a:latin typeface="Verdana" panose="020b0604030504040204" pitchFamily="34" charset="0"/>
            </a:rPr>
            <a:t>Maak de informatie gereed voor uw registratie</a:t>
          </a:r>
          <a:endParaRPr lang="nl-NL" sz="2200" b="1" kern="1200">
            <a:latin typeface="Verdana" panose="020b0604030504040204" pitchFamily="34" charset="0"/>
            <a:ea typeface="Verdana" panose="020b0604030504040204" pitchFamily="34" charset="0"/>
            <a:cs typeface="Verdana" panose="020b0604030504040204" pitchFamily="34" charset="0"/>
          </a:endParaRPr>
        </a:p>
      </dsp:txBody>
      <dsp:txXfrm>
        <a:off x="0" y="2446721"/>
        <a:ext cx="8496943" cy="1085134"/>
      </dsp:txXfrm>
    </dsp:sp>
    <dsp:sp modelId="{B8EF0CEC-35C8-42EE-8D25-5DE6F8AB31BE}">
      <dsp:nvSpPr>
        <dsp:cNvPr id="13" name=""/>
        <dsp:cNvSpPr/>
      </dsp:nvSpPr>
      <dsp:spPr>
        <a:xfrm>
          <a:off x="0" y="3416447"/>
          <a:ext cx="4248471" cy="1054980"/>
        </a:xfrm>
        <a:prstGeom prst="rect">
          <a:avLst/>
        </a:prstGeom>
        <a:solidFill>
          <a:srgbClr val="D7EFFA">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nl-NL" sz="1800" kern="1200" smtClean="0">
              <a:latin typeface="Verdana" panose="020b0604030504040204" pitchFamily="34" charset="0"/>
            </a:rPr>
            <a:t>Behandel alleen daadwerkelijke gebruiksvormen die relevant zijn voor uw toeleveringsketen</a:t>
          </a:r>
        </a:p>
      </dsp:txBody>
      <dsp:txXfrm>
        <a:off x="0" y="3416447"/>
        <a:ext cx="4248471" cy="1054980"/>
      </dsp:txXfrm>
    </dsp:sp>
    <dsp:sp modelId="{004CF576-A73A-4DFB-A910-2D28992B147D}">
      <dsp:nvSpPr>
        <dsp:cNvPr id="14" name=""/>
        <dsp:cNvSpPr/>
      </dsp:nvSpPr>
      <dsp:spPr>
        <a:xfrm>
          <a:off x="4248471" y="3416447"/>
          <a:ext cx="4248471" cy="1054980"/>
        </a:xfrm>
        <a:prstGeom prst="rect">
          <a:avLst/>
        </a:prstGeom>
        <a:solidFill>
          <a:srgbClr val="D7EFFA">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endParaRPr lang="nl-NL" sz="1800" kern="1200" smtClean="0">
            <a:latin typeface="Verdana" panose="020b0604030504040204" pitchFamily="34" charset="0"/>
            <a:ea typeface="Verdana" panose="020b0604030504040204" pitchFamily="34" charset="0"/>
            <a:cs typeface="Verdana" panose="020b0604030504040204" pitchFamily="34" charset="0"/>
          </a:endParaRPr>
        </a:p>
        <a:p>
          <a:pPr lvl="0" algn="ctr" defTabSz="800100">
            <a:lnSpc>
              <a:spcPct val="90000"/>
            </a:lnSpc>
            <a:spcBef>
              <a:spcPct val="0"/>
            </a:spcBef>
            <a:spcAft>
              <a:spcPct val="35000"/>
            </a:spcAft>
          </a:pPr>
          <a:r>
            <a:rPr lang="nl-NL" sz="1800" kern="1200" smtClean="0">
              <a:latin typeface="Verdana" panose="020b0604030504040204" pitchFamily="34" charset="0"/>
            </a:rPr>
            <a:t>In IUCLID 6 wordt elke vorm van gebruik apart geregistreerd</a:t>
          </a:r>
        </a:p>
        <a:p>
          <a:pPr lvl="0" algn="ctr" defTabSz="800100">
            <a:lnSpc>
              <a:spcPct val="90000"/>
            </a:lnSpc>
            <a:spcBef>
              <a:spcPct val="0"/>
            </a:spcBef>
            <a:spcAft>
              <a:spcPct val="35000"/>
            </a:spcAft>
          </a:pPr>
          <a:endParaRPr lang="nl-NL" sz="1800" kern="1200" smtClean="0">
            <a:latin typeface="Verdana" panose="020b0604030504040204" pitchFamily="34" charset="0"/>
            <a:ea typeface="Verdana" panose="020b0604030504040204" pitchFamily="34" charset="0"/>
            <a:cs typeface="Verdana" panose="020b0604030504040204" pitchFamily="34" charset="0"/>
          </a:endParaRPr>
        </a:p>
      </dsp:txBody>
      <dsp:txXfrm>
        <a:off x="4248471" y="3416447"/>
        <a:ext cx="4248471" cy="1054980"/>
      </dsp:txXfrm>
    </dsp:sp>
    <dsp:sp modelId="{2D79E7BA-9928-4E23-91E6-9F6BC6B04E9E}">
      <dsp:nvSpPr>
        <dsp:cNvPr id="15" name=""/>
        <dsp:cNvSpPr/>
      </dsp:nvSpPr>
      <dsp:spPr>
        <a:xfrm rot="10800000">
          <a:off x="0" y="1"/>
          <a:ext cx="8496943" cy="2744365"/>
        </a:xfrm>
        <a:prstGeom prst="upArrowCallout">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rtl="0">
            <a:lnSpc>
              <a:spcPct val="90000"/>
            </a:lnSpc>
            <a:spcBef>
              <a:spcPct val="0"/>
            </a:spcBef>
            <a:spcAft>
              <a:spcPct val="35000"/>
            </a:spcAft>
          </a:pPr>
          <a:r>
            <a:rPr lang="nl-NL" sz="2200" b="1" kern="1200" smtClean="0">
              <a:latin typeface="Verdana" panose="020b0604030504040204" pitchFamily="34" charset="0"/>
            </a:rPr>
            <a:t>Verzamel informatie over het gebruik van uw stof in de toeleveringsketen</a:t>
          </a:r>
          <a:endParaRPr lang="nl-NL" sz="2200" b="1" kern="1200">
            <a:latin typeface="Verdana" panose="020b0604030504040204" pitchFamily="34" charset="0"/>
            <a:ea typeface="Verdana" panose="020b0604030504040204" pitchFamily="34" charset="0"/>
            <a:cs typeface="Verdana" panose="020b0604030504040204" pitchFamily="34" charset="0"/>
          </a:endParaRPr>
        </a:p>
      </dsp:txBody>
      <dsp:txXfrm rot="-10800000">
        <a:off x="0" y="1"/>
        <a:ext cx="8496943" cy="963272"/>
      </dsp:txXfrm>
    </dsp:sp>
    <dsp:sp modelId="{49F449E5-C5C1-4740-8A0E-3956432F5D9A}">
      <dsp:nvSpPr>
        <dsp:cNvPr id="16" name=""/>
        <dsp:cNvSpPr/>
      </dsp:nvSpPr>
      <dsp:spPr>
        <a:xfrm>
          <a:off x="72001" y="93610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lvl="0" algn="ctr" defTabSz="711200">
            <a:lnSpc>
              <a:spcPct val="90000"/>
            </a:lnSpc>
            <a:spcBef>
              <a:spcPct val="0"/>
            </a:spcBef>
            <a:spcAft>
              <a:spcPct val="35000"/>
            </a:spcAft>
          </a:pPr>
          <a:r>
            <a:rPr lang="nl-NL" sz="1600" b="1" kern="1200" smtClean="0">
              <a:latin typeface="Verdana" panose="020b0604030504040204" pitchFamily="34" charset="0"/>
            </a:rPr>
            <a:t>Se</a:t>
          </a:r>
          <a:r>
            <a:rPr lang="nl-NL" sz="1400" b="1" kern="1200" smtClean="0">
              <a:latin typeface="Verdana" panose="020b0604030504040204" pitchFamily="34" charset="0"/>
            </a:rPr>
            <a:t>ctorroutekaarten = </a:t>
          </a:r>
          <a:r>
            <a:rPr lang="nl-NL" sz="1400" b="0" kern="1200" smtClean="0">
              <a:latin typeface="Verdana" panose="020b0604030504040204" pitchFamily="34" charset="0"/>
            </a:rPr>
            <a:t>1e bron voor kenmerkende gebruiksvormen/ omstandigheden</a:t>
          </a:r>
          <a:endParaRPr lang="nl-NL" sz="1400" b="0" kern="1200">
            <a:latin typeface="Verdana" panose="020b0604030504040204" pitchFamily="34" charset="0"/>
            <a:ea typeface="Verdana" panose="020b0604030504040204" pitchFamily="34" charset="0"/>
            <a:cs typeface="Verdana" panose="020b0604030504040204" pitchFamily="34" charset="0"/>
          </a:endParaRPr>
        </a:p>
      </dsp:txBody>
      <dsp:txXfrm>
        <a:off x="72001" y="936103"/>
        <a:ext cx="2829548" cy="820565"/>
      </dsp:txXfrm>
    </dsp:sp>
    <dsp:sp modelId="{FEE3C218-A285-47FD-83C4-FD26DC8D0771}">
      <dsp:nvSpPr>
        <dsp:cNvPr id="17" name=""/>
        <dsp:cNvSpPr/>
      </dsp:nvSpPr>
      <dsp:spPr>
        <a:xfrm>
          <a:off x="2833697" y="96349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nl-NL" sz="1800" kern="1200" smtClean="0">
              <a:latin typeface="Verdana" panose="020b0604030504040204" pitchFamily="34" charset="0"/>
            </a:rPr>
            <a:t>Interne gegevens van uw onderneming</a:t>
          </a:r>
          <a:endParaRPr lang="nl-NL" sz="1800" kern="1200">
            <a:latin typeface="Verdana" panose="020b0604030504040204" pitchFamily="34" charset="0"/>
            <a:ea typeface="Verdana" panose="020b0604030504040204" pitchFamily="34" charset="0"/>
            <a:cs typeface="Verdana" panose="020b0604030504040204" pitchFamily="34" charset="0"/>
          </a:endParaRPr>
        </a:p>
      </dsp:txBody>
      <dsp:txXfrm>
        <a:off x="2833697" y="963493"/>
        <a:ext cx="2829548" cy="820565"/>
      </dsp:txXfrm>
    </dsp:sp>
    <dsp:sp modelId="{FB381882-B14A-46CC-BF17-E4A2DCFA05D0}">
      <dsp:nvSpPr>
        <dsp:cNvPr id="18" name=""/>
        <dsp:cNvSpPr/>
      </dsp:nvSpPr>
      <dsp:spPr>
        <a:xfrm>
          <a:off x="5663245" y="963493"/>
          <a:ext cx="2829548" cy="820565"/>
        </a:xfrm>
        <a:prstGeom prst="rect">
          <a:avLst/>
        </a:prstGeom>
        <a:solidFill>
          <a:srgbClr val="D7EFFA">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nl-NL" sz="1800" kern="1200" smtClean="0">
              <a:latin typeface="Verdana" panose="020b0604030504040204" pitchFamily="34" charset="0"/>
            </a:rPr>
            <a:t>Neem contact op met uw klanten</a:t>
          </a:r>
          <a:endParaRPr lang="nl-NL" sz="1800" kern="1200">
            <a:latin typeface="Verdana" panose="020b0604030504040204" pitchFamily="34" charset="0"/>
            <a:ea typeface="Verdana" panose="020b0604030504040204" pitchFamily="34" charset="0"/>
            <a:cs typeface="Verdana" panose="020b0604030504040204" pitchFamily="34" charset="0"/>
          </a:endParaRPr>
        </a:p>
      </dsp:txBody>
      <dsp:txXfrm>
        <a:off x="5663245" y="963493"/>
        <a:ext cx="2829548" cy="820565"/>
      </dsp:txXfrm>
    </dsp:sp>
  </dsp:spTree>
</dsp:drawing>
</file>

<file path=ppt/diagrams/drawing4.xml><?xml version="1.0" encoding="utf-8"?>
<dsp:drawing xmlns:a="http://schemas.openxmlformats.org/drawingml/2006/main" xmlns:r="http://schemas.openxmlformats.org/officeDocument/2006/relationships" xmlns:dsp="http://schemas.microsoft.com/office/drawing/2008/diagram">
  <dsp:spTree>
    <dsp:nvGrpSpPr>
      <dsp:cNvPr id="37" name=""/>
      <dsp:cNvGrpSpPr/>
    </dsp:nvGrpSpPr>
    <dsp:grpSpPr/>
    <dsp:sp modelId="{A15EDBF6-FE02-4C9C-A0C7-7D767CBBA66D}">
      <dsp:nvSpPr>
        <dsp:cNvPr id="38" name=""/>
        <dsp:cNvSpPr/>
      </dsp:nvSpPr>
      <dsp:spPr>
        <a:xfrm>
          <a:off x="1569"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Verzamel alle beschikbare informatie</a:t>
          </a:r>
          <a:endParaRPr lang="nl-NL" sz="1600" b="1" kern="1200">
            <a:solidFill>
              <a:schemeClr val="bg1">
                <a:lumMod val="75000"/>
              </a:schemeClr>
            </a:solidFill>
          </a:endParaRPr>
        </a:p>
      </dsp:txBody>
      <dsp:txXfrm>
        <a:off x="27994" y="1447528"/>
        <a:ext cx="1751567" cy="849358"/>
      </dsp:txXfrm>
    </dsp:sp>
    <dsp:sp modelId="{53E1FCA5-D7A2-42F4-B409-6E5F13FBEF41}">
      <dsp:nvSpPr>
        <dsp:cNvPr id="39" name=""/>
        <dsp:cNvSpPr/>
      </dsp:nvSpPr>
      <dsp:spPr>
        <a:xfrm>
          <a:off x="2257092"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Bepaal de benodigde informatie</a:t>
          </a:r>
          <a:endParaRPr lang="nl-NL" sz="1600" b="1" kern="1200">
            <a:solidFill>
              <a:schemeClr val="bg1">
                <a:lumMod val="75000"/>
              </a:schemeClr>
            </a:solidFill>
          </a:endParaRPr>
        </a:p>
      </dsp:txBody>
      <dsp:txXfrm>
        <a:off x="2283517" y="1447528"/>
        <a:ext cx="1751567" cy="849358"/>
      </dsp:txXfrm>
    </dsp:sp>
    <dsp:sp modelId="{BF08C423-0B8E-4363-AA36-B7DCB0C0F10A}">
      <dsp:nvSpPr>
        <dsp:cNvPr id="40" name=""/>
        <dsp:cNvSpPr/>
      </dsp:nvSpPr>
      <dsp:spPr>
        <a:xfrm>
          <a:off x="4469578" y="1416439"/>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Bepaal welke informatie ontbreekt</a:t>
          </a:r>
          <a:endParaRPr lang="nl-NL" sz="1600" b="1" kern="1200">
            <a:solidFill>
              <a:schemeClr val="bg1">
                <a:lumMod val="75000"/>
              </a:schemeClr>
            </a:solidFill>
          </a:endParaRPr>
        </a:p>
      </dsp:txBody>
      <dsp:txXfrm>
        <a:off x="4496003" y="1442864"/>
        <a:ext cx="1751567" cy="849358"/>
      </dsp:txXfrm>
    </dsp:sp>
    <dsp:sp modelId="{4FB404ED-7101-44C4-8984-EC1E35728206}">
      <dsp:nvSpPr>
        <dsp:cNvPr id="41" name=""/>
        <dsp:cNvSpPr/>
      </dsp:nvSpPr>
      <dsp:spPr>
        <a:xfrm>
          <a:off x="6768136"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smtClean="0">
              <a:solidFill>
                <a:schemeClr val="bg1">
                  <a:lumMod val="75000"/>
                </a:schemeClr>
              </a:solidFill>
            </a:rPr>
            <a:t>Genereer nieuwe informatie</a:t>
          </a:r>
          <a:endParaRPr lang="nl-NL" sz="1600" b="1" kern="1200">
            <a:solidFill>
              <a:schemeClr val="bg1">
                <a:lumMod val="75000"/>
              </a:schemeClr>
            </a:solidFill>
          </a:endParaRPr>
        </a:p>
      </dsp:txBody>
      <dsp:txXfrm>
        <a:off x="6794561" y="1447528"/>
        <a:ext cx="1751567" cy="849358"/>
      </dsp:txXfrm>
    </dsp:sp>
  </dsp:spTree>
</dsp:drawing>
</file>

<file path=ppt/diagrams/drawing5.xml><?xml version="1.0" encoding="utf-8"?>
<dsp:drawing xmlns:a="http://schemas.openxmlformats.org/drawingml/2006/main" xmlns:r="http://schemas.openxmlformats.org/officeDocument/2006/relationships" xmlns:dsp="http://schemas.microsoft.com/office/drawing/2008/diagram">
  <dsp:spTree>
    <dsp:nvGrpSpPr>
      <dsp:cNvPr id="41" name=""/>
      <dsp:cNvGrpSpPr/>
    </dsp:nvGrpSpPr>
    <dsp:grpSpPr/>
    <dsp:sp modelId="{A15EDBF6-FE02-4C9C-A0C7-7D767CBBA66D}">
      <dsp:nvSpPr>
        <dsp:cNvPr id="42" name=""/>
        <dsp:cNvSpPr/>
      </dsp:nvSpPr>
      <dsp:spPr>
        <a:xfrm>
          <a:off x="1556"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Verzamel alle beschikbare informatie</a:t>
          </a:r>
          <a:endParaRPr lang="nl-NL" sz="1600" b="1" kern="1200" noProof="0">
            <a:solidFill>
              <a:schemeClr val="bg1">
                <a:lumMod val="75000"/>
              </a:schemeClr>
            </a:solidFill>
          </a:endParaRPr>
        </a:p>
      </dsp:txBody>
      <dsp:txXfrm>
        <a:off x="27759" y="1739127"/>
        <a:ext cx="1736857" cy="842225"/>
      </dsp:txXfrm>
    </dsp:sp>
    <dsp:sp modelId="{53E1FCA5-D7A2-42F4-B409-6E5F13FBEF41}">
      <dsp:nvSpPr>
        <dsp:cNvPr id="43" name=""/>
        <dsp:cNvSpPr/>
      </dsp:nvSpPr>
      <dsp:spPr>
        <a:xfrm>
          <a:off x="2238136"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Bepaal de benodigde informatie</a:t>
          </a:r>
          <a:endParaRPr lang="nl-NL" sz="1600" b="1" kern="1200" noProof="0">
            <a:solidFill>
              <a:schemeClr val="bg1">
                <a:lumMod val="75000"/>
              </a:schemeClr>
            </a:solidFill>
          </a:endParaRPr>
        </a:p>
      </dsp:txBody>
      <dsp:txXfrm>
        <a:off x="2264339" y="1739127"/>
        <a:ext cx="1736857" cy="842225"/>
      </dsp:txXfrm>
    </dsp:sp>
    <dsp:sp modelId="{BF08C423-0B8E-4363-AA36-B7DCB0C0F10A}">
      <dsp:nvSpPr>
        <dsp:cNvPr id="44" name=""/>
        <dsp:cNvSpPr/>
      </dsp:nvSpPr>
      <dsp:spPr>
        <a:xfrm>
          <a:off x="4432042" y="1708298"/>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Bepaal welke informatie ontbreekt</a:t>
          </a:r>
          <a:endParaRPr lang="nl-NL" sz="1600" b="1" kern="1200" noProof="0">
            <a:solidFill>
              <a:schemeClr val="bg1">
                <a:lumMod val="75000"/>
              </a:schemeClr>
            </a:solidFill>
          </a:endParaRPr>
        </a:p>
      </dsp:txBody>
      <dsp:txXfrm>
        <a:off x="4458245" y="1734501"/>
        <a:ext cx="1736857" cy="842225"/>
      </dsp:txXfrm>
    </dsp:sp>
    <dsp:sp modelId="{4FB404ED-7101-44C4-8984-EC1E35728206}">
      <dsp:nvSpPr>
        <dsp:cNvPr id="45" name=""/>
        <dsp:cNvSpPr/>
      </dsp:nvSpPr>
      <dsp:spPr>
        <a:xfrm>
          <a:off x="6711295"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smtClean="0">
              <a:solidFill>
                <a:schemeClr val="bg1">
                  <a:lumMod val="75000"/>
                </a:schemeClr>
              </a:solidFill>
            </a:rPr>
            <a:t>Genereer nieuwe informatie</a:t>
          </a:r>
          <a:endParaRPr lang="nl-NL" sz="1600" b="1" kern="1200" noProof="0">
            <a:solidFill>
              <a:schemeClr val="bg1">
                <a:lumMod val="75000"/>
              </a:schemeClr>
            </a:solidFill>
          </a:endParaRPr>
        </a:p>
      </dsp:txBody>
      <dsp:txXfrm>
        <a:off x="6737498" y="1739127"/>
        <a:ext cx="1736857" cy="842225"/>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layout2.xml><?xml version="1.0" encoding="utf-8"?>
<dgm:layoutDef xmlns:a="http://schemas.openxmlformats.org/drawingml/2006/main" xmlns:r="http://schemas.openxmlformats.org/officeDocument/2006/relationships" xmlns:dgm="http://schemas.openxmlformats.org/drawingml/2006/diagram"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type="rightArrow" r:blip="">
            <dgm:adjLst/>
          </dgm:shape>
        </dgm:if>
        <dgm:else name="Name2">
          <dgm:shape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fact="1"/>
            <dgm:rule type="primFontSz" val="5"/>
          </dgm:ruleLst>
        </dgm:layoutNode>
        <dgm:forEach name="Name7" axis="followSib" ptType="sibTrans" cnt="1">
          <dgm:layoutNode name="sibTrans">
            <dgm:alg type="sp"/>
            <dgm:shape r:blip="">
              <dgm:adjLst/>
            </dgm:shape>
            <dgm:presOf/>
            <dgm:constrLst/>
            <dgm:ruleLst/>
          </dgm:layoutNode>
        </dgm:forEach>
      </dgm:forEach>
    </dgm:layoutNode>
  </dgm:layoutNode>
</dgm:layoutDef>
</file>

<file path=ppt/diagrams/layout3.xml><?xml version="1.0" encoding="utf-8"?>
<dgm:layoutDef xmlns:a="http://schemas.openxmlformats.org/drawingml/2006/main" xmlns:r="http://schemas.openxmlformats.org/officeDocument/2006/relationships" xmlns:dgm="http://schemas.openxmlformats.org/drawingml/2006/diagram"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type="rect" r:blip="" zOrderOff="1" hideGeom="1">
                    <dgm:adjLst/>
                  </dgm:shape>
                </dgm:if>
                <dgm:else name="Name9">
                  <dgm:shape type="rect" r:blip="">
                    <dgm:adjLst/>
                  </dgm:shape>
                </dgm:else>
              </dgm:choose>
              <dgm:presOf axis="self"/>
              <dgm:constrLst/>
              <dgm:ruleLst>
                <dgm:rule type="primFontSz" val="5"/>
              </dgm:ruleLst>
            </dgm:layoutNode>
            <dgm:choose name="Name10">
              <dgm:if name="Name11" axis="ch" ptType="node" func="cnt" op="gte" val="1">
                <dgm:layoutNode name="entireBox">
                  <dgm:alg type="sp"/>
                  <dgm:shape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type="rect" r:blip="">
                        <dgm:adjLst/>
                      </dgm:shape>
                      <dgm:presOf axis="desOrSelf" ptType="node"/>
                      <dgm:constrLst>
                        <dgm:constr type="tMarg" refType="primFontSz" fact="0.1"/>
                        <dgm:constr type="bMarg" refType="primFontSz" fact="0.1"/>
                      </dgm:constrLst>
                      <dgm:ruleLst>
                        <dgm:rule type="primFontSz" val="5"/>
                      </dgm:ruleLst>
                    </dgm:layoutNode>
                  </dgm:forEach>
                </dgm:layoutNode>
              </dgm:if>
              <dgm:else name="Name16"/>
            </dgm:choose>
          </dgm:layoutNode>
        </dgm:if>
        <dgm:else name="Name17">
          <dgm:layoutNode name="arrowAndChildren">
            <dgm:alg type="composite"/>
            <dgm:shape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type="rect" r:blip="" zOrderOff="1" hideGeom="1">
                    <dgm:adjLst/>
                  </dgm:shape>
                </dgm:if>
                <dgm:else name="Name23">
                  <dgm:shape rot="180" type="upArrowCallout" r:blip="">
                    <dgm:adjLst/>
                  </dgm:shape>
                </dgm:else>
              </dgm:choose>
              <dgm:presOf axis="self"/>
              <dgm:constrLst/>
              <dgm:ruleLst>
                <dgm:rule type="primFontSz" val="5"/>
              </dgm:ruleLst>
            </dgm:layoutNode>
            <dgm:choose name="Name24">
              <dgm:if name="Name25" axis="ch" ptType="node" func="cnt" op="gte" val="1">
                <dgm:layoutNode name="arrow">
                  <dgm:alg type="sp"/>
                  <dgm:shape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type="rect" r:blip="">
                        <dgm:adjLst/>
                      </dgm:shape>
                      <dgm:presOf axis="desOrSelf" ptType="node"/>
                      <dgm:constrLst>
                        <dgm:constr type="tMarg" refType="primFontSz" fact="0.1"/>
                        <dgm:constr type="bMarg" refType="primFontSz" fact="0.1"/>
                      </dgm:constrLst>
                      <dgm:ruleLst>
                        <dgm:rule type="primFontSz" val="5"/>
                      </dgm:ruleLst>
                    </dgm:layoutNode>
                  </dgm:forEach>
                </dgm:layoutNode>
              </dgm:if>
              <dgm:else name="Name30"/>
            </dgm:choose>
          </dgm:layoutNode>
        </dgm:else>
      </dgm:choose>
      <dgm:forEach name="Name31" axis="precedSib" ptType="sibTrans" st="-1" cnt="1">
        <dgm:layoutNode name="sp">
          <dgm:alg type="sp"/>
          <dgm:shape r:blip="">
            <dgm:adjLst/>
          </dgm:shape>
          <dgm:presOf axis="self"/>
          <dgm:constrLst/>
          <dgm:ruleLst/>
        </dgm:layoutNode>
      </dgm:forEach>
    </dgm:forEach>
  </dgm:layoutNode>
</dgm:layoutDef>
</file>

<file path=ppt/diagrams/layout4.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layout5.xml><?xml version="1.0" encoding="utf-8"?>
<dgm:layoutDef xmlns:a="http://schemas.openxmlformats.org/drawingml/2006/main" xmlns:r="http://schemas.openxmlformats.org/officeDocument/2006/relationships" xmlns:dgm="http://schemas.openxmlformats.org/drawingml/2006/diagram"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r:blip="">
            <dgm:adjLst/>
          </dgm:shape>
          <dgm:presOf/>
          <dgm:constrLst>
            <dgm:constr type="alignOff" val="0.2"/>
          </dgm:constrLst>
          <dgm:ruleLst/>
          <dgm:layoutNode name="rootComposite">
            <dgm:alg type="composite"/>
            <dgm:shape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dgm:ruleLst>
            </dgm:layoutNode>
            <dgm:layoutNode name="rootConnector" moveWith="rootText">
              <dgm:alg type="sp"/>
              <dgm:shape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dgm:ruleLst>
                </dgm:layoutNode>
              </dgm:forEach>
            </dgm:forEach>
          </dgm:layoutNode>
        </dgm:layoutNode>
      </dgm:forEach>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4958" cy="498106"/>
          </a:xfrm>
          <a:prstGeom prst="rect">
            <a:avLst/>
          </a:prstGeom>
        </p:spPr>
        <p:txBody>
          <a:bodyPr vert="horz" lIns="92985" tIns="46493" rIns="92985" bIns="46493" rtlCol="0"/>
          <a:lstStyle>
            <a:lvl1pPr algn="l">
              <a:defRPr sz="1200"/>
            </a:lvl1pPr>
          </a:lstStyle>
          <a:p>
            <a:endParaRPr lang="en-GB"/>
          </a:p>
        </p:txBody>
      </p:sp>
      <p:sp>
        <p:nvSpPr>
          <p:cNvPr id="3" name="Date Placeholder 2"/>
          <p:cNvSpPr>
            <a:spLocks noGrp="1"/>
          </p:cNvSpPr>
          <p:nvPr>
            <p:ph type="dt" sz="quarter" idx="1"/>
          </p:nvPr>
        </p:nvSpPr>
        <p:spPr>
          <a:xfrm>
            <a:off x="3851100" y="0"/>
            <a:ext cx="2944958" cy="498106"/>
          </a:xfrm>
          <a:prstGeom prst="rect">
            <a:avLst/>
          </a:prstGeom>
        </p:spPr>
        <p:txBody>
          <a:bodyPr vert="horz" lIns="92985" tIns="46493" rIns="92985" bIns="46493" rtlCol="0"/>
          <a:lstStyle>
            <a:lvl1pPr algn="r">
              <a:defRPr sz="1200"/>
            </a:lvl1pPr>
          </a:lstStyle>
          <a:p>
            <a:fld id="{999B5EF8-DA1C-4468-905D-0C6FB942DF97}" type="datetimeFigureOut">
              <a:rPr lang="en-GB" smtClean="0"/>
              <a:t>29/05/2017</a:t>
            </a:fld>
            <a:endParaRPr lang="nl-NL"/>
          </a:p>
        </p:txBody>
      </p:sp>
      <p:sp>
        <p:nvSpPr>
          <p:cNvPr id="4" name="Footer Placeholder 3"/>
          <p:cNvSpPr>
            <a:spLocks noGrp="1"/>
          </p:cNvSpPr>
          <p:nvPr>
            <p:ph type="ftr" sz="quarter" idx="2"/>
          </p:nvPr>
        </p:nvSpPr>
        <p:spPr>
          <a:xfrm>
            <a:off x="0" y="9428536"/>
            <a:ext cx="2944958" cy="498105"/>
          </a:xfrm>
          <a:prstGeom prst="rect">
            <a:avLst/>
          </a:prstGeom>
        </p:spPr>
        <p:txBody>
          <a:bodyPr vert="horz" lIns="92985" tIns="46493" rIns="92985" bIns="46493" rtlCol="0" anchor="b"/>
          <a:lstStyle>
            <a:lvl1pPr algn="l">
              <a:defRPr sz="1200"/>
            </a:lvl1pPr>
          </a:lstStyle>
          <a:p>
            <a:endParaRPr lang="en-GB"/>
          </a:p>
        </p:txBody>
      </p:sp>
      <p:sp>
        <p:nvSpPr>
          <p:cNvPr id="5" name="Slide Number Placeholder 4"/>
          <p:cNvSpPr>
            <a:spLocks noGrp="1"/>
          </p:cNvSpPr>
          <p:nvPr>
            <p:ph type="sldNum" sz="quarter" idx="3"/>
          </p:nvPr>
        </p:nvSpPr>
        <p:spPr>
          <a:xfrm>
            <a:off x="3851100" y="9428536"/>
            <a:ext cx="2944958" cy="498105"/>
          </a:xfrm>
          <a:prstGeom prst="rect">
            <a:avLst/>
          </a:prstGeom>
        </p:spPr>
        <p:txBody>
          <a:bodyPr vert="horz" lIns="92985" tIns="46493" rIns="92985" bIns="46493" rtlCol="0" anchor="b"/>
          <a:lstStyle>
            <a:lvl1pPr algn="r">
              <a:defRPr sz="1200"/>
            </a:lvl1pPr>
          </a:lstStyle>
          <a:p>
            <a:fld id="{5339CA56-0273-4087-97AF-15A52A6755A0}" type="slidenum">
              <a:rPr lang="en-GB" smtClean="0"/>
              <a:t>‹#›</a:t>
            </a:fld>
            <a:endParaRPr lang="nl-NL"/>
          </a:p>
        </p:txBody>
      </p:sp>
    </p:spTree>
    <p:extLst>
      <p:ext uri="{BB962C8B-B14F-4D97-AF65-F5344CB8AC3E}">
        <p14:creationId xmlns:p14="http://schemas.microsoft.com/office/powerpoint/2010/main" val="1394674371"/>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1" y="0"/>
            <a:ext cx="2945659" cy="496332"/>
          </a:xfrm>
          <a:prstGeom prst="rect">
            <a:avLst/>
          </a:prstGeom>
        </p:spPr>
        <p:txBody>
          <a:bodyPr vert="horz" lIns="92985" tIns="46493" rIns="92985" bIns="46493"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2985" tIns="46493" rIns="92985" bIns="46493" rtlCol="0"/>
          <a:lstStyle>
            <a:lvl1pPr algn="r">
              <a:defRPr sz="1200"/>
            </a:lvl1pPr>
          </a:lstStyle>
          <a:p>
            <a:fld id="{C8E478A7-AFE6-4A1C-B985-B1032FA8D500}" type="datetimeFigureOut">
              <a:rPr lang="en-GB" smtClean="0"/>
              <a:t>29/05/2017</a:t>
            </a:fld>
            <a:endParaRPr lang="nl-NL"/>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6"/>
            <a:ext cx="5438140" cy="4466987"/>
          </a:xfrm>
          <a:prstGeom prst="rect">
            <a:avLst/>
          </a:prstGeom>
        </p:spPr>
        <p:txBody>
          <a:bodyPr vert="horz" lIns="92985" tIns="46493" rIns="92985" bIns="4649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5"/>
            <a:ext cx="2945659" cy="496332"/>
          </a:xfrm>
          <a:prstGeom prst="rect">
            <a:avLst/>
          </a:prstGeom>
        </p:spPr>
        <p:txBody>
          <a:bodyPr vert="horz" lIns="92985" tIns="46493" rIns="92985" bIns="46493"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5"/>
            <a:ext cx="2945659" cy="496332"/>
          </a:xfrm>
          <a:prstGeom prst="rect">
            <a:avLst/>
          </a:prstGeom>
        </p:spPr>
        <p:txBody>
          <a:bodyPr vert="horz" lIns="92985" tIns="46493" rIns="92985" bIns="46493" rtlCol="0" anchor="b"/>
          <a:lstStyle>
            <a:lvl1pPr algn="r">
              <a:defRPr sz="1200"/>
            </a:lvl1pPr>
          </a:lstStyle>
          <a:p>
            <a:fld id="{68DD4212-E431-464C-A3C7-FAC7436F6DC4}" type="slidenum">
              <a:rPr lang="en-GB" smtClean="0"/>
              <a:t>‹#›</a:t>
            </a:fld>
            <a:endParaRPr lang="nl-NL"/>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nl-NL"/>
          </a:p>
        </p:txBody>
      </p:sp>
    </p:spTree>
    <p:extLst>
      <p:ext uri="{BB962C8B-B14F-4D97-AF65-F5344CB8AC3E}">
        <p14:creationId xmlns:p14="http://schemas.microsoft.com/office/powerpoint/2010/main" val="2290896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b="1"/>
              <a:t>Bewijskracht: </a:t>
            </a:r>
          </a:p>
          <a:p>
            <a:r>
              <a:rPr lang="nl-NL" smtClean="0"/>
              <a:t>Is het combineren van meerdere afzonderlijke informatiebronnen. Dit is bij uitstek nuttig: </a:t>
            </a:r>
            <a:endParaRPr lang="nl-NL"/>
          </a:p>
          <a:p>
            <a:pPr marL="174348" indent="-174348">
              <a:buFont typeface="Arial" panose="020b0604020202020204" pitchFamily="34" charset="0"/>
              <a:buChar char="•"/>
            </a:pPr>
            <a:r>
              <a:rPr lang="nl-NL" smtClean="0"/>
              <a:t>wanneer één bewijsstuk niet volstaat om aan de informatie-eis te voldoen (bijvoorbeeld een niet-standaardtest) en u ander bewijsmateriaal hebt om het resultaat te staven; of</a:t>
            </a:r>
          </a:p>
          <a:p>
            <a:pPr marL="174348" indent="-174348">
              <a:buFont typeface="Arial" panose="020b0604020202020204" pitchFamily="34" charset="0"/>
              <a:buChar char="•"/>
            </a:pPr>
            <a:r>
              <a:rPr lang="nl-NL" smtClean="0"/>
              <a:t>als verschillende onderzoeken tegenstrijdige resultaten geven. In dat geval moet een deskundige gewicht toekennen aan de verschillende soorten bewijs en een conclusie trekken.</a:t>
            </a:r>
          </a:p>
          <a:p>
            <a:endParaRPr lang="nl-NL"/>
          </a:p>
          <a:p>
            <a:r>
              <a:rPr lang="nl-NL" b="1"/>
              <a:t>(Q)SAR:</a:t>
            </a:r>
          </a:p>
          <a:p>
            <a:pPr defTabSz="929853">
              <a:spcBef>
                <a:spcPts val="1220"/>
              </a:spcBef>
              <a:defRPr/>
            </a:pPr>
            <a:r>
              <a:rPr lang="nl-NL" err="1" smtClean="0"/>
              <a:t>QSAR’s (kwantitatieve structuur-activiteitrelaties) zijn computermodellen die eindpunten voorspellen op basis van chemische structuren die als input worden gegeven. </a:t>
            </a:r>
          </a:p>
          <a:p>
            <a:pPr defTabSz="929853">
              <a:spcBef>
                <a:spcPts val="1220"/>
              </a:spcBef>
              <a:defRPr/>
            </a:pPr>
            <a:r>
              <a:rPr lang="nl-NL" smtClean="0"/>
              <a:t>(Q)SAR’s mogen alleen worden gebruikt voor het voorspellen van eenvoudige eindpunten (zoals fysisch-chemische eigenschappen), want bij het voorspellen van complexere eigenschappen zijn de resultaten minder betrouwbaar. </a:t>
            </a:r>
          </a:p>
          <a:p>
            <a:pPr defTabSz="929853">
              <a:spcBef>
                <a:spcPts val="1220"/>
              </a:spcBef>
              <a:defRPr/>
            </a:pPr>
            <a:r>
              <a:rPr lang="nl-NL" smtClean="0"/>
              <a:t>Ze zijn ook nuttig wanneer de stof moeilijk te testen is (bv. bij een lage oplosbaarheid). </a:t>
            </a:r>
          </a:p>
          <a:p>
            <a:pPr defTabSz="929853">
              <a:spcBef>
                <a:spcPts val="1220"/>
              </a:spcBef>
              <a:defRPr/>
            </a:pPr>
            <a:r>
              <a:rPr lang="nl-NL" smtClean="0"/>
              <a:t>ECHA heeft de wegwijzer voor QSAR’s bijgewerkt met voorbeelden en nuttige tips. U vindt er een lijst van software voor het voorspellen van verschillende REACH-eindpunten. Sommige van deze programma’s zijn gratis.</a:t>
            </a:r>
          </a:p>
          <a:p>
            <a:pPr>
              <a:spcBef>
                <a:spcPts val="1220"/>
              </a:spcBef>
            </a:pPr>
            <a:endParaRPr lang="nl-NL" sz="2000"/>
          </a:p>
          <a:p>
            <a:pPr>
              <a:spcBef>
                <a:spcPts val="1220"/>
              </a:spcBef>
            </a:pPr>
            <a:r>
              <a:rPr lang="nl-NL" sz="2000"/>
              <a:t>U kunt ook gebruikmaken van de (gratis) </a:t>
            </a:r>
            <a:r>
              <a:rPr lang="nl-NL" sz="2000" b="1"/>
              <a:t>QSAR Toolbox</a:t>
            </a:r>
            <a:r>
              <a:rPr lang="nl-NL" sz="2000"/>
              <a:t>. De QSAR Toolbox kan worden gebruikt voor:</a:t>
            </a:r>
          </a:p>
          <a:p>
            <a:pPr marL="634432" lvl="1" indent="-272822">
              <a:buFont typeface="Arial" panose="020b0604020202020204" pitchFamily="34" charset="0"/>
              <a:buChar char="•"/>
            </a:pPr>
            <a:r>
              <a:rPr lang="nl-NL" sz="1800"/>
              <a:t>het vinden van resultaten;</a:t>
            </a:r>
          </a:p>
          <a:p>
            <a:pPr marL="634432" lvl="1" indent="-272822">
              <a:buFont typeface="Arial" panose="020b0604020202020204" pitchFamily="34" charset="0"/>
              <a:buChar char="•"/>
            </a:pPr>
            <a:r>
              <a:rPr lang="nl-NL" sz="1800"/>
              <a:t>het vinden van vergelijkbare stoffen (analogen);</a:t>
            </a:r>
          </a:p>
          <a:p>
            <a:pPr marL="634432" lvl="1" indent="-272822">
              <a:buFont typeface="Arial" panose="020b0604020202020204" pitchFamily="34" charset="0"/>
              <a:buChar char="•"/>
            </a:pPr>
            <a:r>
              <a:rPr lang="nl-NL" sz="1800"/>
              <a:t>het samenstellen van categorieën van stoffen;</a:t>
            </a:r>
          </a:p>
          <a:p>
            <a:pPr marL="634432" lvl="1" indent="-272822">
              <a:buFont typeface="Arial" panose="020b0604020202020204" pitchFamily="34" charset="0"/>
              <a:buChar char="•"/>
            </a:pPr>
            <a:r>
              <a:rPr lang="nl-NL" sz="1800"/>
              <a:t>het voorspellen van eigenschappen met behulp van read-across en QSAR’s.</a:t>
            </a:r>
          </a:p>
          <a:p>
            <a:pPr marL="361610" lvl="1"/>
            <a:endParaRPr lang="nl-NL" sz="1800"/>
          </a:p>
          <a:p>
            <a:r>
              <a:rPr lang="nl-NL" b="1" i="1" smtClean="0"/>
              <a:t>In-vitro</a:t>
            </a:r>
            <a:r>
              <a:rPr lang="nl-NL" b="1" smtClean="0"/>
              <a:t>tests</a:t>
            </a:r>
            <a:r>
              <a:rPr lang="nl-NL" b="1"/>
              <a:t>:</a:t>
            </a:r>
          </a:p>
          <a:p>
            <a:pPr defTabSz="929853">
              <a:defRPr/>
            </a:pPr>
            <a:r>
              <a:rPr lang="nl-NL" smtClean="0"/>
              <a:t>Een ander type aanpassingen om dierproeven te vermijden zijn in-vitrotesten, die worden uitgevoerd in een gecontroleerde omgeving, zoals een reageerbuis of een petrischaaltje. “Geschikte” in-vitrogegevens kunnen als op zichzelf staande aanpassing of als onderdeel van de bewijskracht worden gebruikt. Voor sommige eindpunten zijn in-vitrogegevens nu de verplichte standaardinformatie (in kolom 1 van de bijlagen) en geen aanpassingen. Een voorbeeld van een in-vitrotest die als aanpassing gebruikt kan worden voor acute toxiciteit voor zoogdieren als onderdeel van de bewijskracht, is Neutral Red Uptake (opname van neutraal rood).</a:t>
            </a:r>
          </a:p>
          <a:p>
            <a:pPr defTabSz="929853">
              <a:defRPr/>
            </a:pPr>
            <a:endParaRPr lang="nl-NL"/>
          </a:p>
          <a:p>
            <a:pPr defTabSz="929853">
              <a:defRPr/>
            </a:pPr>
            <a:r>
              <a:rPr lang="nl-NL" b="1"/>
              <a:t>Groepering en read-across:</a:t>
            </a:r>
          </a:p>
          <a:p>
            <a:pPr defTabSz="929853">
              <a:defRPr/>
            </a:pPr>
            <a:r>
              <a:rPr lang="nl-NL" smtClean="0"/>
              <a:t>Read-across is het gebruik van gegevens van één of meer stoffen om een  gegevenshiaat voor een andere stof op te vullen. Read-across wordt doorgaans toegepast als u voor een bepaald eindpunt voor uw stof geen gegevens hebt, maar u experimentele gegevens van hoge kwaliteit hebt voor een stof die zeer vergelijkbaar is met of relevant is voor uw stof. Het is buitengewoon belangrijk dat u een toereikende motivering en documentatie indient wanneer u read-across gebruikt, evenals voor alle andere aanpassingen.</a:t>
            </a:r>
            <a:endParaRPr lang="nl-NL"/>
          </a:p>
          <a:p>
            <a:pPr defTabSz="929853">
              <a:defRPr/>
            </a:pPr>
            <a:endParaRPr lang="nl-NL"/>
          </a:p>
          <a:p>
            <a:pPr defTabSz="929853">
              <a:defRPr/>
            </a:pPr>
            <a:r>
              <a:rPr lang="nl-NL" b="1"/>
              <a:t>Nuttige links</a:t>
            </a:r>
          </a:p>
          <a:p>
            <a:pPr defTabSz="929853">
              <a:defRPr/>
            </a:pPr>
            <a:r>
              <a:rPr lang="nl-NL" smtClean="0"/>
              <a:t>https://echa.europa.eu/nl/practical-guides</a:t>
            </a:r>
          </a:p>
          <a:p>
            <a:pPr marL="174348" indent="-174348">
              <a:buFont typeface="Arial" panose="020b0604020202020204" pitchFamily="34" charset="0"/>
              <a:buChar char="•"/>
            </a:pPr>
            <a:r>
              <a:rPr lang="nl-NL" smtClean="0"/>
              <a:t>Het gebruik van alternatieven voor dierproeven om aan de informatie-eisen voor REACH-registratie te voldoen </a:t>
            </a:r>
          </a:p>
          <a:p>
            <a:pPr marL="174348" indent="-174348">
              <a:buFont typeface="Arial" panose="020b0604020202020204" pitchFamily="34" charset="0"/>
              <a:buChar char="•"/>
            </a:pPr>
            <a:r>
              <a:rPr lang="nl-NL" smtClean="0"/>
              <a:t>Gebruiken en melden van (Q)SAR’s</a:t>
            </a:r>
          </a:p>
          <a:p>
            <a:pPr marL="174348" indent="-174348" defTabSz="929853">
              <a:buFont typeface="Arial" panose="020b0604020202020204" pitchFamily="34" charset="0"/>
              <a:buChar char="•"/>
              <a:defRPr/>
            </a:pPr>
            <a:endParaRPr lang="nl-NL"/>
          </a:p>
          <a:p>
            <a:pPr defTabSz="929853">
              <a:defRPr/>
            </a:pPr>
            <a:r>
              <a:rPr lang="nl-NL" smtClean="0"/>
              <a:t>https://echa.europa.eu/nl/support/registration/how-to-avoid-unnecessary-testing-on-animals/grouping-of-substances-and-read-across</a:t>
            </a:r>
          </a:p>
          <a:p>
            <a:pPr marL="174348" indent="-174348" defTabSz="929853">
              <a:buFont typeface="Arial" panose="020b0604020202020204" pitchFamily="34" charset="0"/>
              <a:buChar char="•"/>
              <a:defRPr/>
            </a:pPr>
            <a:r>
              <a:rPr lang="nl-NL" smtClean="0"/>
              <a:t>Het read-across-beoordelingskader (RAAF) </a:t>
            </a:r>
            <a:r>
              <a:rPr lang="nl-NL" b="1" smtClean="0"/>
              <a:t>kan u helpen te anticiperen op de wijze waarop ECHA gevallen van read-across beoordeelt. </a:t>
            </a:r>
          </a:p>
          <a:p>
            <a:pPr marL="174348" indent="-174348" defTabSz="929853">
              <a:buFont typeface="Arial" panose="020b0604020202020204" pitchFamily="34" charset="0"/>
              <a:buChar char="•"/>
              <a:defRPr/>
            </a:pPr>
            <a:endParaRPr lang="nl-NL" b="1" smtClean="0"/>
          </a:p>
          <a:p>
            <a:pPr defTabSz="929853">
              <a:defRPr/>
            </a:pPr>
            <a:r>
              <a:rPr lang="nl-NL" b="0" smtClean="0"/>
              <a:t>https://echa.europa.eu/nl/support/oecd-qsar-toolbox </a:t>
            </a:r>
          </a:p>
          <a:p>
            <a:pPr marL="174348" indent="-174348" defTabSz="929853">
              <a:buFont typeface="Arial" panose="020b0604020202020204" pitchFamily="34" charset="0"/>
              <a:buChar char="•"/>
              <a:defRPr/>
            </a:pPr>
            <a:r>
              <a:rPr lang="nl-NL" b="0" smtClean="0"/>
              <a:t>OESO QSAR Toolbox</a:t>
            </a:r>
          </a:p>
          <a:p>
            <a:pPr marL="174348" indent="-174348" defTabSz="929853">
              <a:buFont typeface="Arial" panose="020b0604020202020204" pitchFamily="34" charset="0"/>
              <a:buChar char="•"/>
              <a:defRPr/>
            </a:pPr>
            <a:endParaRPr lang="nl-NL" b="1"/>
          </a:p>
          <a:p>
            <a:endParaRPr lang="nl-NL"/>
          </a:p>
          <a:p>
            <a:endParaRPr lang="nl-NL" b="1"/>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nl-NL"/>
          </a:p>
        </p:txBody>
      </p:sp>
    </p:spTree>
    <p:extLst>
      <p:ext uri="{BB962C8B-B14F-4D97-AF65-F5344CB8AC3E}">
        <p14:creationId xmlns:p14="http://schemas.microsoft.com/office/powerpoint/2010/main" val="510425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nl-NL"/>
          </a:p>
        </p:txBody>
      </p:sp>
    </p:spTree>
    <p:extLst>
      <p:ext uri="{BB962C8B-B14F-4D97-AF65-F5344CB8AC3E}">
        <p14:creationId xmlns:p14="http://schemas.microsoft.com/office/powerpoint/2010/main" val="3326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nl-NL" smtClean="0"/>
              <a:t>Deze slide bevat een aantal casussen ter illustratie van de wijze waarop bij het plannen van tests rekening moet worden gehouden met stofeigenschappen en blootstelling.</a:t>
            </a:r>
          </a:p>
          <a:p>
            <a:pPr marL="174348" indent="-174348" defTabSz="929853">
              <a:buFontTx/>
              <a:buChar char="-"/>
              <a:defRPr/>
            </a:pPr>
            <a:endParaRPr lang="nl-NL"/>
          </a:p>
          <a:p>
            <a:pPr defTabSz="929853">
              <a:defRPr/>
            </a:pPr>
            <a:r>
              <a:rPr lang="nl-NL" b="1"/>
              <a:t>Nuttige links</a:t>
            </a:r>
          </a:p>
          <a:p>
            <a:pPr defTabSz="929853">
              <a:defRPr/>
            </a:pPr>
            <a:r>
              <a:rPr lang="nl-NL" smtClean="0"/>
              <a:t>https://echa.europa.eu/nl/support/registration/what-information-you-need/adaptations-to-the-standard-information-requirements</a:t>
            </a:r>
          </a:p>
          <a:p>
            <a:pPr defTabSz="929853">
              <a:defRPr/>
            </a:pPr>
            <a:endParaRPr lang="nl-NL"/>
          </a:p>
          <a:p>
            <a:pPr defTabSz="929853">
              <a:defRPr/>
            </a:pPr>
            <a:r>
              <a:rPr lang="nl-NL" smtClean="0"/>
              <a:t>https://echa.europa.eu/nl/support/registration/strategy-for-gathering-your-data</a:t>
            </a:r>
          </a:p>
          <a:p>
            <a:pPr defTabSz="929853">
              <a:defRPr/>
            </a:pPr>
            <a:endParaRPr lang="nl-NL"/>
          </a:p>
          <a:p>
            <a:pPr defTabSz="929853">
              <a:defRPr/>
            </a:pPr>
            <a:endParaRPr lang="nl-NL"/>
          </a:p>
          <a:p>
            <a:pPr marL="174348" indent="-174348">
              <a:buFontTx/>
              <a:buChar char="-"/>
            </a:pPr>
            <a:endParaRPr lang="nl-NL" baseline="0" smtClean="0"/>
          </a:p>
          <a:p>
            <a:endParaRPr lang="nl-NL"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nl-NL"/>
          </a:p>
        </p:txBody>
      </p:sp>
    </p:spTree>
    <p:extLst>
      <p:ext uri="{BB962C8B-B14F-4D97-AF65-F5344CB8AC3E}">
        <p14:creationId xmlns:p14="http://schemas.microsoft.com/office/powerpoint/2010/main" val="3600924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noProof="0" smtClean="0"/>
              <a:t>Deze workflow geeft beknopt de benadering weer voor het verzamelen van gegevens door de verschillende algemene aanpassingen te combineren. U moet voor elke eigenschap van uw stof deze workflow volgen.</a:t>
            </a:r>
          </a:p>
          <a:p>
            <a:endParaRPr lang="nl-NL" baseline="0" noProof="0" smtClean="0"/>
          </a:p>
          <a:p>
            <a:r>
              <a:rPr lang="nl-NL" baseline="0" noProof="0" smtClean="0"/>
              <a:t>Op basis van al uw bestaande gegevens: </a:t>
            </a:r>
          </a:p>
          <a:p>
            <a:pPr marL="232463" indent="-232463">
              <a:buAutoNum type="arabicParenR"/>
            </a:pPr>
            <a:r>
              <a:rPr lang="nl-NL" baseline="0" noProof="0" smtClean="0"/>
              <a:t>gaat u na of er bewijskracht kan worden opgebouwd;</a:t>
            </a:r>
          </a:p>
          <a:p>
            <a:pPr marL="232463" indent="-232463">
              <a:buAutoNum type="arabicParenR"/>
            </a:pPr>
            <a:r>
              <a:rPr lang="nl-NL" baseline="0" noProof="0" smtClean="0"/>
              <a:t>gaat u na of read-across kan worden gebruikt om aan de informatie-eisen te voldoen en indeling mogelijk te maken;</a:t>
            </a:r>
          </a:p>
          <a:p>
            <a:pPr marL="232463" indent="-232463">
              <a:buAutoNum type="arabicParenR"/>
            </a:pPr>
            <a:r>
              <a:rPr lang="nl-NL" baseline="0" noProof="0" smtClean="0"/>
              <a:t>zijn er meer gegevens nodig, dan doet u</a:t>
            </a:r>
            <a:r>
              <a:rPr lang="nl-NL" i="1" baseline="0" noProof="0" smtClean="0"/>
              <a:t> in-vitro</a:t>
            </a:r>
            <a:r>
              <a:rPr lang="nl-NL" baseline="0" noProof="0" smtClean="0"/>
              <a:t>testen, indien er een betrouwbare testmethode beschikbaar is;</a:t>
            </a:r>
          </a:p>
          <a:p>
            <a:pPr marL="232463" indent="-232463">
              <a:buAutoNum type="arabicParenR"/>
            </a:pPr>
            <a:r>
              <a:rPr lang="nl-NL" baseline="0" noProof="0" smtClean="0"/>
              <a:t>zo niet, dan gaat u pas over tot </a:t>
            </a:r>
            <a:r>
              <a:rPr lang="nl-NL" i="1" baseline="0" noProof="0" smtClean="0"/>
              <a:t>in-vivo</a:t>
            </a:r>
            <a:r>
              <a:rPr lang="nl-NL" baseline="0" noProof="0" smtClean="0"/>
              <a:t>testen.</a:t>
            </a:r>
            <a:endParaRPr lang="nl-NL" noProof="0"/>
          </a:p>
        </p:txBody>
      </p:sp>
    </p:spTree>
    <p:extLst>
      <p:ext uri="{BB962C8B-B14F-4D97-AF65-F5344CB8AC3E}">
        <p14:creationId xmlns:p14="http://schemas.microsoft.com/office/powerpoint/2010/main" val="3408007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mtClean="0"/>
              <a:t>U moet ook informatie verzamelen over de vormen waarin uw klanten uw stof gebruiken. </a:t>
            </a:r>
          </a:p>
          <a:p>
            <a:endParaRPr lang="nl-NL" baseline="0" smtClean="0"/>
          </a:p>
          <a:p>
            <a:r>
              <a:rPr lang="nl-NL" smtClean="0"/>
              <a:t>Een goede bron van informatie over kenmerkende gebruiksvormen en -omstandigheden zijn de sectorroutekaarten, die toegankelijk zijn via de website van ECHA. Ook moet u de gegevens waarover u in uw onderneming beschikt controleren en contact opnemen met uw klanten om na te gaan hoe zij de stof gebruiken. </a:t>
            </a:r>
          </a:p>
          <a:p>
            <a:pPr defTabSz="929853">
              <a:defRPr/>
            </a:pPr>
            <a:endParaRPr lang="nl-NL"/>
          </a:p>
          <a:p>
            <a:r>
              <a:rPr lang="nl-NL" smtClean="0"/>
              <a:t>U kunt ook een blik werpen op het IUCLID6-format waarin u uw gebruiksvormen en -omstandigheden moet rapporteren, zodat u precies weet welke informatie u over de gebruiksvormen van uw stof moet verzamelen. </a:t>
            </a:r>
          </a:p>
          <a:p>
            <a:endParaRPr lang="nl-NL"/>
          </a:p>
          <a:p>
            <a:r>
              <a:rPr lang="nl-NL" b="1" baseline="0" smtClean="0"/>
              <a:t>Nuttige links</a:t>
            </a:r>
          </a:p>
          <a:p>
            <a:r>
              <a:rPr lang="nl-NL" smtClean="0"/>
              <a:t>https://echa.europa.eu/nl/csr-es-roadmap/use-maps/concept</a:t>
            </a:r>
          </a:p>
          <a:p>
            <a:endParaRPr lang="nl-NL"/>
          </a:p>
          <a:p>
            <a:endParaRPr lang="nl-NL" smtClean="0"/>
          </a:p>
          <a:p>
            <a:endParaRPr lang="nl-NL" smtClean="0"/>
          </a:p>
          <a:p>
            <a:endParaRPr lang="nl-NL"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nl-NL"/>
          </a:p>
        </p:txBody>
      </p:sp>
    </p:spTree>
    <p:extLst>
      <p:ext uri="{BB962C8B-B14F-4D97-AF65-F5344CB8AC3E}">
        <p14:creationId xmlns:p14="http://schemas.microsoft.com/office/powerpoint/2010/main" val="2675321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2000"/>
              <a:t>Wanneer u alle gegevens bijeengebracht hebt, moet u uw stof indelen en etiketteren. Wanneer een stof een geharmoniseerde indeling heeft, moet u deze gebruiken!</a:t>
            </a:r>
          </a:p>
          <a:p>
            <a:endParaRPr lang="nl-NL" sz="2000"/>
          </a:p>
          <a:p>
            <a:r>
              <a:rPr lang="nl-NL" sz="2000"/>
              <a:t>Mogelijk moet u op basis van de gevareninformatie die u voor de registratie hebt verzameld de indeling van uw stof heroverwegen </a:t>
            </a:r>
          </a:p>
          <a:p>
            <a:endParaRPr lang="nl-NL" sz="1100"/>
          </a:p>
          <a:p>
            <a:pPr marL="634432" lvl="1" indent="-272822">
              <a:buFont typeface="Arial" panose="020b0604020202020204" pitchFamily="34" charset="0"/>
              <a:buChar char="•"/>
            </a:pPr>
            <a:r>
              <a:rPr lang="nl-NL" smtClean="0"/>
              <a:t>Streef naar overeenstemming binnen het SIEF</a:t>
            </a:r>
          </a:p>
          <a:p>
            <a:pPr marL="634432" lvl="1" indent="-272822">
              <a:buFont typeface="Arial" panose="020b0604020202020204" pitchFamily="34" charset="0"/>
              <a:buChar char="•"/>
            </a:pPr>
            <a:r>
              <a:rPr lang="nl-NL" smtClean="0"/>
              <a:t>Verschillende onzuiverheidsprofielen kunnen tot verschillende indeling leiden – uw uiteindelijke indeling kan verschillen van die van uw mederegistranten</a:t>
            </a:r>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nl-NL"/>
          </a:p>
        </p:txBody>
      </p:sp>
    </p:spTree>
    <p:extLst>
      <p:ext uri="{BB962C8B-B14F-4D97-AF65-F5344CB8AC3E}">
        <p14:creationId xmlns:p14="http://schemas.microsoft.com/office/powerpoint/2010/main" val="2527133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nl-NL" smtClean="0"/>
              <a:t>Het beoordelen van gevaar en risico is essentieel voor het bereiken van de belangrijkste doelen van REACH:</a:t>
            </a:r>
          </a:p>
          <a:p>
            <a:pPr marL="232463" indent="-232463" defTabSz="929853">
              <a:buFontTx/>
              <a:buAutoNum type="arabicParenR"/>
              <a:defRPr/>
            </a:pPr>
            <a:r>
              <a:rPr lang="nl-NL" smtClean="0"/>
              <a:t>om te laten zien dat u de eigenschappen van uw stof kent;</a:t>
            </a:r>
            <a:endParaRPr lang="nl-NL"/>
          </a:p>
          <a:p>
            <a:pPr marL="232463" indent="-232463" defTabSz="929853">
              <a:buFontTx/>
              <a:buAutoNum type="arabicParenR"/>
              <a:defRPr/>
            </a:pPr>
            <a:r>
              <a:rPr lang="nl-NL" smtClean="0"/>
              <a:t>dat de risico’s van uw stof beheerst zijn; en </a:t>
            </a:r>
          </a:p>
          <a:p>
            <a:pPr marL="232463" indent="-232463" defTabSz="929853">
              <a:buFontTx/>
              <a:buAutoNum type="arabicParenR"/>
              <a:defRPr/>
            </a:pPr>
            <a:r>
              <a:rPr lang="nl-NL" smtClean="0"/>
              <a:t>dat de stof veilig gebruikt kan worden.</a:t>
            </a:r>
          </a:p>
          <a:p>
            <a:endParaRPr lang="nl-NL"/>
          </a:p>
          <a:p>
            <a:r>
              <a:rPr lang="nl-NL" smtClean="0"/>
              <a:t>Gevaar is de intrinsieke kwaliteit van een stof die schade veroorzaakt aan het milieu of aan iemands gezondheid. Voorbeelden van gevaren zijn explosiviteit, bioaccumulatie of genotoxiciteit. </a:t>
            </a:r>
          </a:p>
          <a:p>
            <a:r>
              <a:rPr lang="nl-NL" smtClean="0"/>
              <a:t> </a:t>
            </a:r>
          </a:p>
          <a:p>
            <a:r>
              <a:rPr lang="nl-NL" smtClean="0"/>
              <a:t>Risico is de waarschijnlijkheid dat die schade zich voordoet en wordt berekend als het product van gevaar en blootstelling. </a:t>
            </a:r>
          </a:p>
          <a:p>
            <a:endParaRPr lang="nl-NL"/>
          </a:p>
          <a:p>
            <a:r>
              <a:rPr lang="nl-NL" smtClean="0"/>
              <a:t>Gevaar wordt doorgaans vastgesteld door middel van standaardtests, en de blootstelling wordt geschat op basis van het gebruik van de stof gedurende zijn levenscyclus, van vervaardiging tot afval.</a:t>
            </a:r>
          </a:p>
          <a:p>
            <a:r>
              <a:rPr lang="nl-NL" smtClean="0"/>
              <a:t> </a:t>
            </a:r>
          </a:p>
          <a:p>
            <a:endParaRPr lang="nl-NL"/>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nl-NL"/>
          </a:p>
        </p:txBody>
      </p:sp>
    </p:spTree>
    <p:extLst>
      <p:ext uri="{BB962C8B-B14F-4D97-AF65-F5344CB8AC3E}">
        <p14:creationId xmlns:p14="http://schemas.microsoft.com/office/powerpoint/2010/main" val="2303721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mtClean="0"/>
              <a:t>Hoe wordt op basis van gegevens over gevaar en blootstelling het risico van een stof beoordeeld? </a:t>
            </a:r>
          </a:p>
          <a:p>
            <a:endParaRPr lang="nl-NL"/>
          </a:p>
          <a:p>
            <a:r>
              <a:rPr lang="nl-NL" smtClean="0"/>
              <a:t>Voor stoffen van 1-10 ton/jaar moet u het volgende indienen: </a:t>
            </a:r>
            <a:endParaRPr lang="nl-NL"/>
          </a:p>
          <a:p>
            <a:pPr marL="290579" indent="-290579">
              <a:buFont typeface="Arial" panose="020b0604020202020204" pitchFamily="34" charset="0"/>
              <a:buChar char="•"/>
              <a:defRPr/>
            </a:pPr>
            <a:r>
              <a:rPr lang="nl-NL">
                <a:latin typeface="Verdana" panose="020b0604030504040204" pitchFamily="34" charset="0"/>
              </a:rPr>
              <a:t>Informatie over gebruik en blootstelling </a:t>
            </a:r>
          </a:p>
          <a:p>
            <a:pPr marL="290579" indent="-290579">
              <a:buFont typeface="Arial" panose="020b0604020202020204" pitchFamily="34" charset="0"/>
              <a:buChar char="•"/>
              <a:defRPr/>
            </a:pPr>
            <a:r>
              <a:rPr lang="nl-NL">
                <a:latin typeface="Verdana" panose="020b0604030504040204" pitchFamily="34" charset="0"/>
              </a:rPr>
              <a:t>Richtsnoer voor een veilig gebruik</a:t>
            </a:r>
          </a:p>
          <a:p>
            <a:pPr defTabSz="929853">
              <a:defRPr/>
            </a:pPr>
            <a:endParaRPr lang="nl-NL"/>
          </a:p>
          <a:p>
            <a:pPr defTabSz="929853">
              <a:defRPr/>
            </a:pPr>
            <a:r>
              <a:rPr lang="nl-NL" smtClean="0"/>
              <a:t>Voor stoffen van 10-100 ton/jaar moet u het volgende indienen:</a:t>
            </a:r>
            <a:endParaRPr lang="nl-NL"/>
          </a:p>
          <a:p>
            <a:pPr marL="174348" indent="-174348" defTabSz="929853">
              <a:buFont typeface="Arial" panose="020b0604020202020204" pitchFamily="34" charset="0"/>
              <a:buChar char="•"/>
              <a:defRPr/>
            </a:pPr>
            <a:r>
              <a:rPr lang="nl-NL" smtClean="0"/>
              <a:t>Gevarenbeoordeling</a:t>
            </a:r>
          </a:p>
          <a:p>
            <a:pPr marL="174348" indent="-174348" defTabSz="929853">
              <a:buFont typeface="Arial" panose="020b0604020202020204" pitchFamily="34" charset="0"/>
              <a:buChar char="•"/>
              <a:defRPr/>
            </a:pPr>
            <a:r>
              <a:rPr lang="nl-NL" smtClean="0"/>
              <a:t>PBT/zPzB-beoordeling</a:t>
            </a:r>
          </a:p>
          <a:p>
            <a:pPr marL="174348" indent="-174348" defTabSz="929853">
              <a:buFont typeface="Arial" panose="020b0604020202020204" pitchFamily="34" charset="0"/>
              <a:buChar char="•"/>
              <a:defRPr/>
            </a:pPr>
            <a:endParaRPr lang="nl-NL"/>
          </a:p>
          <a:p>
            <a:pPr defTabSz="929853">
              <a:defRPr/>
            </a:pPr>
            <a:r>
              <a:rPr lang="nl-NL" smtClean="0"/>
              <a:t>en als u stof is ingedeeld: </a:t>
            </a:r>
            <a:endParaRPr lang="nl-NL"/>
          </a:p>
          <a:p>
            <a:pPr marL="174348" indent="-174348" defTabSz="929853">
              <a:buFont typeface="Arial" panose="020b0604020202020204" pitchFamily="34" charset="0"/>
              <a:buChar char="•"/>
              <a:defRPr/>
            </a:pPr>
            <a:endParaRPr lang="nl-NL"/>
          </a:p>
          <a:p>
            <a:pPr marL="174348" indent="-174348" defTabSz="929853">
              <a:buFont typeface="Arial" panose="020b0604020202020204" pitchFamily="34" charset="0"/>
              <a:buChar char="•"/>
              <a:defRPr/>
            </a:pPr>
            <a:r>
              <a:rPr lang="nl-NL" smtClean="0"/>
              <a:t>beoordeling van de blootstelling </a:t>
            </a:r>
          </a:p>
          <a:p>
            <a:pPr marL="174348" indent="-174348" defTabSz="929853">
              <a:buFont typeface="Arial" panose="020b0604020202020204" pitchFamily="34" charset="0"/>
              <a:buChar char="•"/>
              <a:defRPr/>
            </a:pPr>
            <a:r>
              <a:rPr lang="nl-NL" smtClean="0"/>
              <a:t>risicokarakterisering en </a:t>
            </a:r>
          </a:p>
          <a:p>
            <a:pPr marL="174348" indent="-174348" defTabSz="929853">
              <a:buFont typeface="Arial" panose="020b0604020202020204" pitchFamily="34" charset="0"/>
              <a:buChar char="•"/>
              <a:defRPr/>
            </a:pPr>
            <a:r>
              <a:rPr lang="nl-NL" smtClean="0"/>
              <a:t>blootstellingsscenario’s waarin de omstandigheden voor een veilig gebruik worden beschreven.</a:t>
            </a:r>
          </a:p>
          <a:p>
            <a:pPr>
              <a:defRPr/>
            </a:pPr>
            <a:endParaRPr lang="nl-NL">
              <a:latin typeface="Verdana" panose="020b0604030504040204" pitchFamily="34" charset="0"/>
              <a:ea typeface="Verdana" panose="020b0604030504040204" pitchFamily="34" charset="0"/>
              <a:cs typeface="Verdana" panose="020b0604030504040204" pitchFamily="34" charset="0"/>
            </a:endParaRPr>
          </a:p>
          <a:p>
            <a:r>
              <a:rPr lang="nl-NL" smtClean="0"/>
              <a:t>Als het risico de veilige grenzen overschrijdt, moet u risicobeheersmaatregelen treffen en gebruiksomstandigheden bepalen zodat de stof veilig gebruikt kan worden, en dan het risico opnieuw berekenen.</a:t>
            </a:r>
          </a:p>
          <a:p>
            <a:r>
              <a:rPr lang="nl-NL" smtClean="0"/>
              <a:t> </a:t>
            </a:r>
          </a:p>
          <a:p>
            <a:r>
              <a:rPr lang="nl-NL" smtClean="0"/>
              <a:t>Om u te helpen met uw chemischeveiligheidsbeoordelingen en uw -rapport heeft ECHA de applicatie Chesar ontwikkeld, die gratis beschikbaar is op de website van ECHA. Chesar is gemaakt om gemakkelijk gegevens te kunnen uitwisselen met de IUCLID-applicatie die u voor uw registratie moet gebruiken, en kan u ook helpen bij het opstellen van blootstellingsscenario’s.</a:t>
            </a:r>
          </a:p>
          <a:p>
            <a:endParaRPr lang="nl-NL"/>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17</a:t>
            </a:fld>
            <a:endParaRPr lang="nl-NL">
              <a:solidFill>
                <a:prstClr val="black"/>
              </a:solidFill>
            </a:endParaRPr>
          </a:p>
        </p:txBody>
      </p:sp>
    </p:spTree>
    <p:extLst>
      <p:ext uri="{BB962C8B-B14F-4D97-AF65-F5344CB8AC3E}">
        <p14:creationId xmlns:p14="http://schemas.microsoft.com/office/powerpoint/2010/main" val="1302651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endParaRPr lang="nl-NL"/>
          </a:p>
          <a:p>
            <a:pPr defTabSz="929853">
              <a:defRPr/>
            </a:pPr>
            <a:r>
              <a:rPr lang="nl-NL" smtClean="0"/>
              <a:t>Deze slide geeft beknopt de workflow weer voor het beoordelen van de gevaren en risico’s van een stof. </a:t>
            </a:r>
          </a:p>
          <a:p>
            <a:pPr defTabSz="929853">
              <a:defRPr/>
            </a:pPr>
            <a:endParaRPr lang="nl-NL" baseline="0" smtClean="0">
              <a:sym typeface="Wingdings" panose="05000000000000000000" pitchFamily="2" charset="2"/>
            </a:endParaRPr>
          </a:p>
          <a:p>
            <a:pPr defTabSz="929853">
              <a:defRPr/>
            </a:pPr>
            <a:r>
              <a:rPr lang="nl-NL" smtClean="0"/>
              <a:t>Vergeet niet dat al het verzamelen van informatie voor het registratiedossier als uiteindelijk doel heeft …</a:t>
            </a:r>
            <a:r>
              <a:rPr lang="nl-NL" baseline="0" smtClean="0">
                <a:sym typeface="Wingdings" panose="05000000000000000000" pitchFamily="2" charset="2"/>
              </a:rPr>
              <a:t> om de risico’s te beoordelen en een veilig gebruik van uw stof te waarborgen!</a:t>
            </a:r>
          </a:p>
          <a:p>
            <a:pPr defTabSz="929853">
              <a:defRPr/>
            </a:pPr>
            <a:endParaRPr lang="nl-NL" baseline="0" smtClean="0">
              <a:sym typeface="Wingdings" panose="05000000000000000000" pitchFamily="2" charset="2"/>
            </a:endParaRPr>
          </a:p>
          <a:p>
            <a:pPr marL="361610" lvl="1"/>
            <a:endParaRPr lang="nl-NL" smtClean="0"/>
          </a:p>
          <a:p>
            <a:endParaRPr lang="nl-NL"/>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18</a:t>
            </a:fld>
            <a:endParaRPr lang="nl-NL">
              <a:solidFill>
                <a:prstClr val="black"/>
              </a:solidFill>
            </a:endParaRPr>
          </a:p>
        </p:txBody>
      </p:sp>
    </p:spTree>
    <p:extLst>
      <p:ext uri="{BB962C8B-B14F-4D97-AF65-F5344CB8AC3E}">
        <p14:creationId xmlns:p14="http://schemas.microsoft.com/office/powerpoint/2010/main" val="538376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19</a:t>
            </a:fld>
            <a:endParaRPr lang="nl-NL">
              <a:solidFill>
                <a:prstClr val="black"/>
              </a:solidFill>
            </a:endParaRPr>
          </a:p>
        </p:txBody>
      </p:sp>
    </p:spTree>
    <p:extLst>
      <p:ext uri="{BB962C8B-B14F-4D97-AF65-F5344CB8AC3E}">
        <p14:creationId xmlns:p14="http://schemas.microsoft.com/office/powerpoint/2010/main" val="97510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nl-NL"/>
          </a:p>
        </p:txBody>
      </p:sp>
    </p:spTree>
    <p:extLst>
      <p:ext uri="{BB962C8B-B14F-4D97-AF65-F5344CB8AC3E}">
        <p14:creationId xmlns:p14="http://schemas.microsoft.com/office/powerpoint/2010/main" val="102560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mtClean="0"/>
              <a:t>Deze presentatie gaat over het verzamelen van de informatie die nodig is voor het registratiedossier. Deze fase van uw voorbereidingen voor registratie omvat 5 kernactiviteiten. </a:t>
            </a:r>
            <a:endParaRPr lang="nl-NL"/>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nl-NL"/>
          </a:p>
        </p:txBody>
      </p:sp>
    </p:spTree>
    <p:extLst>
      <p:ext uri="{BB962C8B-B14F-4D97-AF65-F5344CB8AC3E}">
        <p14:creationId xmlns:p14="http://schemas.microsoft.com/office/powerpoint/2010/main" val="2037298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mtClean="0"/>
              <a:t>ECHA heeft een wegwijzer opgesteld voor managers in het midden- en kleinbedrijf en REACH-coördinatoren waarin elk van de informatie-eisen in enkele bladzijden wordt toegelicht. Daarbij wordt ook aangegeven welk niveau van expertise nodig is voor het beoordelen en verzamelen van de gegevens om u te helpen beslissen of u bepaalde onderdelen van dit werk moet uitbesteden. Deze wegwijzer is in alle EU-talen beschikbaar op onze website: </a:t>
            </a:r>
          </a:p>
          <a:p>
            <a:endParaRPr lang="nl-NL"/>
          </a:p>
          <a:p>
            <a:r>
              <a:rPr lang="nl-NL" b="1"/>
              <a:t>Nuttige links:</a:t>
            </a:r>
          </a:p>
          <a:p>
            <a:endParaRPr lang="nl-NL"/>
          </a:p>
          <a:p>
            <a:pPr marL="174348" indent="-174348">
              <a:buFont typeface="Arial" panose="020b0604020202020204" pitchFamily="34" charset="0"/>
              <a:buChar char="•"/>
            </a:pPr>
            <a:r>
              <a:rPr lang="nl-NL" smtClean="0"/>
              <a:t>https://echa.europa.eu/nl/reach-2018/assess-hazard-and-risk </a:t>
            </a:r>
          </a:p>
          <a:p>
            <a:pPr marL="174348" indent="-174348">
              <a:buFont typeface="Arial" panose="020b0604020202020204" pitchFamily="34" charset="0"/>
              <a:buChar char="•"/>
            </a:pPr>
            <a:endParaRPr lang="nl-NL"/>
          </a:p>
          <a:p>
            <a:pPr marL="174348" indent="-174348">
              <a:buFont typeface="Arial" panose="020b0604020202020204" pitchFamily="34" charset="0"/>
              <a:buChar char="•"/>
            </a:pPr>
            <a:r>
              <a:rPr lang="nl-NL" smtClean="0"/>
              <a:t>Wegwijzer voor managers in het midden- en kleinbedrijf en REACH-coördinatoren, beschikbaar in 23 talen op https://echa.europa.eu/nl/practical-guides</a:t>
            </a:r>
            <a:endParaRPr lang="nl-NL"/>
          </a:p>
          <a:p>
            <a:r>
              <a:rPr lang="nl-NL" smtClean="0"/>
              <a:t> </a:t>
            </a:r>
            <a:endParaRPr lang="nl-NL"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nl-NL"/>
          </a:p>
        </p:txBody>
      </p:sp>
    </p:spTree>
    <p:extLst>
      <p:ext uri="{BB962C8B-B14F-4D97-AF65-F5344CB8AC3E}">
        <p14:creationId xmlns:p14="http://schemas.microsoft.com/office/powerpoint/2010/main" val="1678794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nl-NL" smtClean="0"/>
              <a:t>Voor stoffen die u in hoeveelheden van 1 tot 10 ton per jaar vervaardigt of invoert, moet u bijlage VII van REACH volgen. </a:t>
            </a:r>
          </a:p>
          <a:p>
            <a:pPr defTabSz="929853">
              <a:defRPr/>
            </a:pPr>
            <a:r>
              <a:rPr lang="nl-NL" smtClean="0"/>
              <a:t>Dit betekent dat u informatie over een reeks fysisch-chemische eigenschappen nodig hebt en enige toxicologische en ecotoxicologische informatie. </a:t>
            </a:r>
          </a:p>
          <a:p>
            <a:pPr defTabSz="929853">
              <a:defRPr/>
            </a:pPr>
            <a:r>
              <a:rPr lang="nl-NL" smtClean="0"/>
              <a:t>Voor een standaardregistratie in de hoeveelheidsklasse van 1-10 ton per jaar is normaal gesproken één proef met gewervelde dieren nodig.</a:t>
            </a:r>
          </a:p>
          <a:p>
            <a:pPr defTabSz="929853">
              <a:defRPr/>
            </a:pPr>
            <a:endParaRPr lang="nl-NL"/>
          </a:p>
          <a:p>
            <a:r>
              <a:rPr lang="nl-NL" smtClean="0"/>
              <a:t>Voor een standaardregistratie in de hoeveelheidsklasse van 10-100 ton per jaar moet u alle gegevens indienen die nodig zijn voor de hoeveelheidsklasse van 1-10 ton per jaar (met andere woorden “de bijlage VII-gegevens”), alsmede de gegevens die worden vermeld in bijlage VIII. U moet bovendien de veiligheid van de chemische stof beoordelen en verslag doen van uw bevindingen in een chemisch veiligheidsrapport.</a:t>
            </a:r>
          </a:p>
          <a:p>
            <a:endParaRPr lang="nl-NL" baseline="0" smtClean="0"/>
          </a:p>
          <a:p>
            <a:pPr defTabSz="929853">
              <a:defRPr/>
            </a:pPr>
            <a:r>
              <a:rPr lang="nl-NL" smtClean="0"/>
              <a:t>Noot: REACH schrijft voor dat u </a:t>
            </a:r>
            <a:r>
              <a:rPr lang="nl-NL" b="1" smtClean="0"/>
              <a:t>alle </a:t>
            </a:r>
            <a:r>
              <a:rPr lang="nl-NL" smtClean="0"/>
              <a:t>beschikbare informatie over uw stof in uw registratiedossier moet opnemen, ongeacht de informatie-eisen. </a:t>
            </a:r>
            <a:endParaRPr lang="nl-NL"/>
          </a:p>
          <a:p>
            <a:endParaRPr lang="nl-NL" smtClean="0"/>
          </a:p>
          <a:p>
            <a:pPr defTabSz="929853">
              <a:defRPr/>
            </a:pPr>
            <a:endParaRPr lang="nl-NL"/>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nl-NL"/>
          </a:p>
        </p:txBody>
      </p:sp>
    </p:spTree>
    <p:extLst>
      <p:ext uri="{BB962C8B-B14F-4D97-AF65-F5344CB8AC3E}">
        <p14:creationId xmlns:p14="http://schemas.microsoft.com/office/powerpoint/2010/main" val="373844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mtClean="0"/>
              <a:t>Als u: </a:t>
            </a:r>
          </a:p>
          <a:p>
            <a:pPr defTabSz="929853">
              <a:defRPr/>
            </a:pPr>
            <a:r>
              <a:rPr lang="nl-NL" smtClean="0"/>
              <a:t>1) een stof registreert voor de hoeveelheidsklasse van 1-10 ton per jaar; en</a:t>
            </a:r>
          </a:p>
          <a:p>
            <a:pPr defTabSz="929853">
              <a:defRPr/>
            </a:pPr>
            <a:r>
              <a:rPr lang="nl-NL" smtClean="0"/>
              <a:t>2) kunt aantonen dat er aan uw stof een laag risico is verbonden,</a:t>
            </a:r>
          </a:p>
          <a:p>
            <a:pPr defTabSz="929853">
              <a:defRPr/>
            </a:pPr>
            <a:r>
              <a:rPr lang="nl-NL" smtClean="0"/>
              <a:t>kunt u voor het registreren van uw stof volstaan met het indienen van de in punt 7 van bijlage VII vermelde fysisch-chemische eigenschappen. </a:t>
            </a:r>
          </a:p>
          <a:p>
            <a:endParaRPr lang="nl-NL" baseline="0" smtClean="0"/>
          </a:p>
          <a:p>
            <a:r>
              <a:rPr lang="nl-NL" smtClean="0"/>
              <a:t>Om te achterhalen of uw stof in aanmerking komt voor deze beperkte informatie-eisen, kunt u uw stof opzoeken in de inventaris met betrekking tot bijlage III op de website van ECHA. </a:t>
            </a:r>
          </a:p>
          <a:p>
            <a:r>
              <a:rPr lang="nl-NL" smtClean="0"/>
              <a:t>Deze inventaris is een lijst van stoffen waarvoor aanwijzingen bestaan dat ze </a:t>
            </a:r>
            <a:r>
              <a:rPr lang="nl-NL" u="sng" smtClean="0"/>
              <a:t>geen</a:t>
            </a:r>
            <a:r>
              <a:rPr lang="nl-NL" smtClean="0"/>
              <a:t> stoffen met een laag risico zijn. De inventaris is opgesteld aan de hand van modellen om toxiciteit te voorspellen en bevat 65 000 stoffen. </a:t>
            </a:r>
          </a:p>
          <a:p>
            <a:endParaRPr lang="nl-NL"/>
          </a:p>
          <a:p>
            <a:pPr defTabSz="929853">
              <a:defRPr/>
            </a:pPr>
            <a:r>
              <a:rPr lang="nl-NL" smtClean="0"/>
              <a:t>Als u uw stof in deze lijst aantreft, moet u waarschijnlijk de volledige gegevensverzameling van bijlage VII indienen. </a:t>
            </a:r>
          </a:p>
          <a:p>
            <a:r>
              <a:rPr lang="nl-NL" smtClean="0"/>
              <a:t>Als uw stof </a:t>
            </a:r>
            <a:r>
              <a:rPr lang="nl-NL" u="sng" smtClean="0"/>
              <a:t>niet</a:t>
            </a:r>
            <a:r>
              <a:rPr lang="nl-NL" smtClean="0"/>
              <a:t> in de lijst voorkomt, betekent dit niet noodzakelijkerwijs dat u in aanmerking kunt komen voor beperkte informatie-eisen. Omgekeerd kunt u, als uw stof wel in de inventaris voorkomt, toch van de beperkte informatie-eisen profiteren, mits u dit kunt rechtvaardigen.</a:t>
            </a:r>
          </a:p>
          <a:p>
            <a:endParaRPr lang="nl-NL" smtClean="0">
              <a:effectLst/>
            </a:endParaRPr>
          </a:p>
          <a:p>
            <a:r>
              <a:rPr lang="nl-NL" smtClean="0">
                <a:effectLst/>
              </a:rPr>
              <a:t>Let er wel op dat wat uw informatie-eisen ook zijn, u altijd alle beschikbare informatie over uw stof in uw registratie moet opnemen. </a:t>
            </a:r>
          </a:p>
          <a:p>
            <a:endParaRPr lang="nl-NL"/>
          </a:p>
          <a:p>
            <a:r>
              <a:rPr lang="nl-NL" b="1"/>
              <a:t>Nuttige links:</a:t>
            </a:r>
            <a:endParaRPr lang="nl-NL"/>
          </a:p>
          <a:p>
            <a:r>
              <a:rPr lang="nl-NL" smtClean="0"/>
              <a:t>Inventaris met betrekking tot bijlage III: https://echa.europa.eu/nl/information-on-chemicals/annex-iii-inventory. </a:t>
            </a:r>
            <a:endParaRPr lang="nl-NL"/>
          </a:p>
          <a:p>
            <a:endParaRPr lang="nl-NL" baseline="0" smtClean="0"/>
          </a:p>
          <a:p>
            <a:endParaRPr lang="nl-NL"/>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nl-NL"/>
          </a:p>
        </p:txBody>
      </p:sp>
    </p:spTree>
    <p:extLst>
      <p:ext uri="{BB962C8B-B14F-4D97-AF65-F5344CB8AC3E}">
        <p14:creationId xmlns:p14="http://schemas.microsoft.com/office/powerpoint/2010/main" val="2579934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mtClean="0"/>
              <a:t>Op deze slide worden de stappen getoond om aan de eisen met betrekking tot gevaren van uw stof te voldoen. </a:t>
            </a:r>
          </a:p>
          <a:p>
            <a:endParaRPr lang="nl-NL"/>
          </a:p>
          <a:p>
            <a:r>
              <a:rPr lang="nl-NL" smtClean="0"/>
              <a:t>REACH schrijft voor dat u alle beschikbare informatie over uw stof moet verzamelen. </a:t>
            </a:r>
          </a:p>
          <a:p>
            <a:r>
              <a:rPr lang="nl-NL" smtClean="0"/>
              <a:t>Als tweede stap moet u bepalen welke informatie u nodi hebt. Dit is afhankelijk van uw hoeveelheidsklasse. Als iemand in uw SIEF echter in een hogere hoeveelheidsklasse registreert, moet de benodigde informatie in het gezamenlijke deel worden behandeld.</a:t>
            </a:r>
          </a:p>
          <a:p>
            <a:endParaRPr lang="nl-NL"/>
          </a:p>
          <a:p>
            <a:r>
              <a:rPr lang="nl-NL" smtClean="0"/>
              <a:t>Vergeet niet dat u verplicht bent om gegevens binnen het SIEF te delen!</a:t>
            </a:r>
          </a:p>
          <a:p>
            <a:endParaRPr lang="nl-NL"/>
          </a:p>
          <a:p>
            <a:r>
              <a:rPr lang="nl-NL" smtClean="0"/>
              <a:t>REACH schrijft duidelijk voor dat dierproeven slechts in laatste instantie mogen worden verricht. Als u gebruik wilt maken van een aanpassing van een dierproef, moet u daar een wetenschappelijk solide motivering voor formuleren.</a:t>
            </a:r>
          </a:p>
          <a:p>
            <a:endParaRPr lang="nl-NL"/>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7</a:t>
            </a:fld>
            <a:endParaRPr lang="nl-NL">
              <a:solidFill>
                <a:prstClr val="black"/>
              </a:solidFill>
            </a:endParaRPr>
          </a:p>
        </p:txBody>
      </p:sp>
    </p:spTree>
    <p:extLst>
      <p:ext uri="{BB962C8B-B14F-4D97-AF65-F5344CB8AC3E}">
        <p14:creationId xmlns:p14="http://schemas.microsoft.com/office/powerpoint/2010/main" val="1287051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nl-NL" smtClean="0">
                <a:latin typeface="Verdana" panose="020b0604030504040204" pitchFamily="34" charset="0"/>
              </a:rPr>
              <a:t>Om de effecten van een chemische stof op de menselijke gezondheid en het milieu te weten te komen, kunnen dierproeven nodig zijn. Deze moeten echter tot een minimum worden beperkt. Daarom moet u bestaande gegevens delen in het SIEF en waar mogelijk de door REACH toegestane aanpassingen gebruiken.</a:t>
            </a:r>
          </a:p>
          <a:p>
            <a:pPr defTabSz="929853">
              <a:defRPr/>
            </a:pPr>
            <a:endParaRPr lang="nl-NL">
              <a:latin typeface="Verdana" panose="020b0604030504040204" pitchFamily="34" charset="0"/>
              <a:ea typeface="Verdana" panose="020b0604030504040204" pitchFamily="34" charset="0"/>
              <a:cs typeface="Verdana" panose="020b0604030504040204" pitchFamily="34" charset="0"/>
            </a:endParaRPr>
          </a:p>
          <a:p>
            <a:pPr defTabSz="929853">
              <a:defRPr/>
            </a:pPr>
            <a:r>
              <a:rPr lang="nl-NL">
                <a:latin typeface="Verdana" panose="020b0604030504040204" pitchFamily="34" charset="0"/>
              </a:rPr>
              <a:t>Voor de aanvaarding van deze aanpassingen is de motivering van wezenlijk belang.</a:t>
            </a:r>
          </a:p>
          <a:p>
            <a:pPr defTabSz="929853">
              <a:defRPr/>
            </a:pPr>
            <a:endParaRPr lang="nl-NL">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r>
              <a:rPr lang="nl-NL">
                <a:solidFill>
                  <a:srgbClr val="FF0000"/>
                </a:solidFill>
                <a:latin typeface="Verdana" panose="020b0604030504040204" pitchFamily="34" charset="0"/>
              </a:rPr>
              <a:t>ECHA heeft wegwijzers gepubliceerd om u meer inzicht te geven in de betreffende beginselen.</a:t>
            </a:r>
          </a:p>
          <a:p>
            <a:pPr defTabSz="929853">
              <a:defRPr/>
            </a:pPr>
            <a:endParaRPr lang="nl-NL">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r>
              <a:rPr lang="nl-NL" b="1">
                <a:solidFill>
                  <a:srgbClr val="FF0000"/>
                </a:solidFill>
                <a:latin typeface="Verdana" panose="020b0604030504040204" pitchFamily="34" charset="0"/>
              </a:rPr>
              <a:t>Nuttige links</a:t>
            </a:r>
            <a:endParaRPr lang="nl-NL" b="1">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endParaRPr lang="nl-NL">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174348" indent="-174348" defTabSz="929853">
              <a:buFont typeface="Arial" panose="020b0604020202020204" pitchFamily="34" charset="0"/>
              <a:buChar char="•"/>
              <a:defRPr/>
            </a:pPr>
            <a:r>
              <a:rPr lang="nl-NL">
                <a:solidFill>
                  <a:prstClr val="black"/>
                </a:solidFill>
                <a:latin typeface="Verdana" panose="020b0604030504040204" pitchFamily="34" charset="0"/>
              </a:rPr>
              <a:t>Het gebruik van alternatieven voor dierproeven om aan de informatie-eisen voor REACH-registratie te voldoen </a:t>
            </a:r>
          </a:p>
          <a:p>
            <a:pPr marL="174348" indent="-174348" defTabSz="929853">
              <a:buFont typeface="Arial" panose="020b0604020202020204" pitchFamily="34" charset="0"/>
              <a:buChar char="•"/>
              <a:defRPr/>
            </a:pPr>
            <a:r>
              <a:rPr lang="nl-NL">
                <a:solidFill>
                  <a:prstClr val="black"/>
                </a:solidFill>
                <a:latin typeface="Verdana" panose="020b0604030504040204" pitchFamily="34" charset="0"/>
              </a:rPr>
              <a:t>Gebruiken en melden van (Q)SAR’s</a:t>
            </a:r>
          </a:p>
          <a:p>
            <a:pPr marL="174348" indent="-174348" defTabSz="929853">
              <a:buFont typeface="Arial" panose="020b0604020202020204" pitchFamily="34" charset="0"/>
              <a:buChar char="•"/>
              <a:defRPr/>
            </a:pPr>
            <a:endParaRPr lang="nl-NL">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nl-NL" smtClean="0"/>
              <a:t>beschikbaar in 23 talen op https://echa.europa.eu/practical-guides</a:t>
            </a:r>
            <a:endParaRPr lang="nl-NL"/>
          </a:p>
          <a:p>
            <a:pPr marL="174348" indent="-174348">
              <a:buFont typeface="Arial" panose="020b0604020202020204" pitchFamily="34" charset="0"/>
              <a:buChar char="•"/>
            </a:pPr>
            <a:endParaRPr lang="nl-NL"/>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t>8</a:t>
            </a:fld>
            <a:endParaRPr lang="nl-NL">
              <a:solidFill>
                <a:prstClr val="black"/>
              </a:solidFill>
            </a:endParaRPr>
          </a:p>
        </p:txBody>
      </p:sp>
    </p:spTree>
    <p:extLst>
      <p:ext uri="{BB962C8B-B14F-4D97-AF65-F5344CB8AC3E}">
        <p14:creationId xmlns:p14="http://schemas.microsoft.com/office/powerpoint/2010/main" val="286151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mtClean="0"/>
              <a:t>Ga na, voordat u gegevens over dieren genereert of u zonder proeven aan de eisen kunt voldoen.</a:t>
            </a:r>
          </a:p>
          <a:p>
            <a:r>
              <a:rPr lang="nl-NL" smtClean="0"/>
              <a:t>Voor elk eindpunt staan in kolom 2 specifieke “regels”, of  </a:t>
            </a:r>
          </a:p>
          <a:p>
            <a:r>
              <a:rPr lang="nl-NL" smtClean="0"/>
              <a:t>bijlage XI bevat algemene “regels”.</a:t>
            </a:r>
          </a:p>
          <a:p>
            <a:endParaRPr lang="nl-NL" smtClean="0"/>
          </a:p>
          <a:p>
            <a:r>
              <a:rPr lang="nl-NL" smtClean="0"/>
              <a:t>In beide gevallen moet u een goed gedocumenteerde en wetenschappelijke motivering geven.</a:t>
            </a:r>
          </a:p>
          <a:p>
            <a:endParaRPr lang="nl-NL" smtClean="0"/>
          </a:p>
          <a:p>
            <a:r>
              <a:rPr lang="nl-NL" smtClean="0"/>
              <a:t>Voor gebruik van de algemene regels kunt u gegevens weglaten of een aanpassing gebruiken op basis van de volgende wetenschappelijke argumenten:</a:t>
            </a:r>
          </a:p>
          <a:p>
            <a:pPr marL="171450" indent="-171450">
              <a:buFont typeface="Arial" panose="020b0604020202020204" pitchFamily="34" charset="0"/>
              <a:buChar char="•"/>
            </a:pPr>
            <a:r>
              <a:rPr lang="nl-NL" smtClean="0"/>
              <a:t>Bewijskracht. U hebt voldoende informatie van verschillende onafhankelijke bronnen die tot de conclusie leiden dat uw stof een bepaalde eigenschap bezit (of niet bezit).</a:t>
            </a:r>
          </a:p>
          <a:p>
            <a:pPr marL="171450" indent="-171450">
              <a:buFont typeface="Arial" panose="020b0604020202020204" pitchFamily="34" charset="0"/>
              <a:buChar char="•"/>
            </a:pPr>
            <a:r>
              <a:rPr lang="nl-NL" smtClean="0"/>
              <a:t>QSAR-modellen. Bepaalde eigenschappen van uw stof kunnen  met behulp van computermodellen worden voorspeld aan de hand van structureel vergelijkbare stoffen.</a:t>
            </a:r>
          </a:p>
          <a:p>
            <a:pPr marL="171450" indent="-171450">
              <a:buFont typeface="Arial" panose="020b0604020202020204" pitchFamily="34" charset="0"/>
              <a:buChar char="•"/>
            </a:pPr>
            <a:r>
              <a:rPr lang="nl-NL" i="1" smtClean="0"/>
              <a:t>In-vitro</a:t>
            </a:r>
            <a:r>
              <a:rPr lang="nl-NL" smtClean="0"/>
              <a:t>methoden. Tests die worden uitgevoerd met geïsoleerd weefsel, organen of cellen in plaats van hele organismen kunnen genoeg zijn om aan een informatie-eis te voldoen.</a:t>
            </a:r>
          </a:p>
          <a:p>
            <a:pPr marL="171450" indent="-171450">
              <a:buFont typeface="Arial" panose="020b0604020202020204" pitchFamily="34" charset="0"/>
              <a:buChar char="•"/>
            </a:pPr>
            <a:r>
              <a:rPr lang="nl-NL" smtClean="0"/>
              <a:t>Groepering van stoffen en read-across. Wanneer u kunt aantonen dat de manier waarop uw stof zich voor een bepaald kenmerk gedraagt vergelijkbaar is met de manier waarop een andere stof zich gedraagt, kunnen bestaande resultaten voor dat kenmerk worden overgebracht naar uw stof (zogeheten “read-across”).</a:t>
            </a:r>
          </a:p>
          <a:p>
            <a:endParaRPr lang="nl-NL" smtClean="0"/>
          </a:p>
          <a:p>
            <a:r>
              <a:rPr lang="nl-NL" smtClean="0"/>
              <a:t>Als u besluit om een van de mogelijkheden te benutten, doet u beroep op een aanpassing.</a:t>
            </a:r>
          </a:p>
          <a:p>
            <a:endParaRPr lang="nl-NL" smtClean="0"/>
          </a:p>
          <a:p>
            <a:r>
              <a:rPr lang="nl-NL" smtClean="0"/>
              <a:t>Nuttige links:</a:t>
            </a:r>
          </a:p>
          <a:p>
            <a:r>
              <a:rPr lang="nl-NL" smtClean="0"/>
              <a:t>https://echa.europa.eu/nl/support/registration/how-to-avoid-unnecessary-testing-on-animals</a:t>
            </a:r>
          </a:p>
          <a:p>
            <a:endParaRPr lang="nl-NL" smtClean="0"/>
          </a:p>
          <a:p>
            <a:endParaRPr lang="nl-NL" smtClean="0"/>
          </a:p>
          <a:p>
            <a:endParaRPr lang="nl-NL"/>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nl-NL"/>
          </a:p>
        </p:txBody>
      </p:sp>
    </p:spTree>
    <p:extLst>
      <p:ext uri="{BB962C8B-B14F-4D97-AF65-F5344CB8AC3E}">
        <p14:creationId xmlns:p14="http://schemas.microsoft.com/office/powerpoint/2010/main" val="1650863203"/>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1_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488485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image" Target="../media/image3.png" /><Relationship Id="rId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710" r:id="rId2"/>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6.png" /><Relationship Id="rId4" Type="http://schemas.microsoft.com/office/2007/relationships/diagramDrawing" Target="../diagrams/drawing2.xml" /><Relationship Id="rId5" Type="http://schemas.openxmlformats.org/officeDocument/2006/relationships/diagramData" Target="../diagrams/data2.xml" /><Relationship Id="rId6" Type="http://schemas.openxmlformats.org/officeDocument/2006/relationships/diagramLayout" Target="../diagrams/layout2.xml" /><Relationship Id="rId7" Type="http://schemas.openxmlformats.org/officeDocument/2006/relationships/diagramQuickStyle" Target="../diagrams/quickStyle2.xml" /><Relationship Id="rId8" Type="http://schemas.openxmlformats.org/officeDocument/2006/relationships/diagramColors" Target="../diagrams/colors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 Id="rId3" Type="http://schemas.microsoft.com/office/2007/relationships/diagramDrawing" Target="../diagrams/drawing3.xml" /><Relationship Id="rId4" Type="http://schemas.openxmlformats.org/officeDocument/2006/relationships/diagramData" Target="../diagrams/data3.xml" /><Relationship Id="rId5" Type="http://schemas.openxmlformats.org/officeDocument/2006/relationships/diagramLayout" Target="../diagrams/layout3.xml" /><Relationship Id="rId6" Type="http://schemas.openxmlformats.org/officeDocument/2006/relationships/diagramQuickStyle" Target="../diagrams/quickStyle3.xml" /><Relationship Id="rId7" Type="http://schemas.openxmlformats.org/officeDocument/2006/relationships/diagramColors" Target="../diagrams/colors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microsoft.com/office/2007/relationships/diagramDrawing" Target="../diagrams/drawing4.xml" /><Relationship Id="rId4" Type="http://schemas.openxmlformats.org/officeDocument/2006/relationships/diagramData" Target="../diagrams/data4.xml" /><Relationship Id="rId5" Type="http://schemas.openxmlformats.org/officeDocument/2006/relationships/diagramLayout" Target="../diagrams/layout4.xml" /><Relationship Id="rId6" Type="http://schemas.openxmlformats.org/officeDocument/2006/relationships/diagramQuickStyle" Target="../diagrams/quickStyle4.xml" /><Relationship Id="rId7" Type="http://schemas.openxmlformats.org/officeDocument/2006/relationships/diagramColors" Target="../diagrams/colors4.xml" /><Relationship Id="rId8" Type="http://schemas.openxmlformats.org/officeDocument/2006/relationships/image" Target="../media/image7.png"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 Id="rId3" Type="http://schemas.openxmlformats.org/officeDocument/2006/relationships/image" Target="../media/image8.pn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image" Target="../media/image8.png" /><Relationship Id="rId11" Type="http://schemas.openxmlformats.org/officeDocument/2006/relationships/image" Target="../media/image10.png" /><Relationship Id="rId12" Type="http://schemas.openxmlformats.org/officeDocument/2006/relationships/image" Target="../media/image11.png" /><Relationship Id="rId2" Type="http://schemas.openxmlformats.org/officeDocument/2006/relationships/notesSlide" Target="../notesSlides/notesSlide18.xml" /><Relationship Id="rId3" Type="http://schemas.openxmlformats.org/officeDocument/2006/relationships/image" Target="../media/image9.png" /><Relationship Id="rId4" Type="http://schemas.microsoft.com/office/2007/relationships/diagramDrawing" Target="../diagrams/drawing5.xml" /><Relationship Id="rId5" Type="http://schemas.openxmlformats.org/officeDocument/2006/relationships/diagramData" Target="../diagrams/data5.xml" /><Relationship Id="rId6" Type="http://schemas.openxmlformats.org/officeDocument/2006/relationships/diagramLayout" Target="../diagrams/layout5.xml" /><Relationship Id="rId7" Type="http://schemas.openxmlformats.org/officeDocument/2006/relationships/diagramQuickStyle" Target="../diagrams/quickStyle5.xml" /><Relationship Id="rId8" Type="http://schemas.openxmlformats.org/officeDocument/2006/relationships/diagramColors" Target="../diagrams/colors5.xml" /><Relationship Id="rId9" Type="http://schemas.openxmlformats.org/officeDocument/2006/relationships/image" Target="../media/image7.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hyperlink" Target="https://echa.europa.eu/nl/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4.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hyperlink" Target="http://echa.europa.eu/regulations/reach/registration/information-requirements" TargetMode="External" /><Relationship Id="rId4" Type="http://schemas.openxmlformats.org/officeDocument/2006/relationships/image" Target="../media/image5.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microsoft.com/office/2007/relationships/diagramDrawing" Target="../diagrams/drawing1.xml" /><Relationship Id="rId4" Type="http://schemas.openxmlformats.org/officeDocument/2006/relationships/diagramData" Target="../diagrams/data1.xml" /><Relationship Id="rId5" Type="http://schemas.openxmlformats.org/officeDocument/2006/relationships/diagramLayout" Target="../diagrams/layout1.xml" /><Relationship Id="rId6" Type="http://schemas.openxmlformats.org/officeDocument/2006/relationships/diagramQuickStyle" Target="../diagrams/quickStyle1.xml" /><Relationship Id="rId7" Type="http://schemas.openxmlformats.org/officeDocument/2006/relationships/diagramColors" Target="../diagrams/colors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836712"/>
            <a:ext cx="6336704" cy="2523768"/>
          </a:xfrm>
          <a:prstGeom prst="rect">
            <a:avLst/>
          </a:prstGeom>
          <a:noFill/>
        </p:spPr>
        <p:txBody>
          <a:bodyPr wrap="square" rtlCol="0">
            <a:spAutoFit/>
          </a:bodyPr>
          <a:lstStyle/>
          <a:p>
            <a:r>
              <a:rPr lang="nl-NL" sz="5000" b="1" smtClean="0">
                <a:solidFill>
                  <a:schemeClr val="bg1"/>
                </a:solidFill>
                <a:latin typeface="Verdana" panose="020b0604030504040204" pitchFamily="34" charset="0"/>
              </a:rPr>
              <a:t>REACH 2018</a:t>
            </a:r>
          </a:p>
          <a:p>
            <a:endParaRPr lang="nl-NL"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nl-NL" sz="3600" smtClean="0">
                <a:solidFill>
                  <a:schemeClr val="bg1"/>
                </a:solidFill>
                <a:latin typeface="Verdana" panose="020b0604030504040204" pitchFamily="34" charset="0"/>
              </a:rPr>
              <a:t>Beoordeel de gevaren en risico’s van uw stoffen</a:t>
            </a:r>
            <a:endParaRPr lang="nl-NL"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4" name="Content Placeholder 2"/>
          <p:cNvSpPr>
            <a:spLocks noGrp="1"/>
          </p:cNvSpPr>
          <p:nvPr>
            <p:ph idx="1"/>
          </p:nvPr>
        </p:nvSpPr>
        <p:spPr/>
        <p:txBody>
          <a:bodyPr>
            <a:normAutofit fontScale="47500" lnSpcReduction="20000"/>
          </a:bodyPr>
          <a:lstStyle/>
          <a:p>
            <a:pPr marL="0" indent="0">
              <a:buNone/>
            </a:pPr>
            <a:endParaRPr lang="nl-NL" b="1" noProof="0" smtClean="0"/>
          </a:p>
          <a:p>
            <a:pPr marL="0" indent="0">
              <a:buNone/>
            </a:pPr>
            <a:r>
              <a:rPr lang="nl-NL" sz="2500" b="1" noProof="0" smtClean="0"/>
              <a:t>Bewijskracht:</a:t>
            </a:r>
            <a:endParaRPr lang="nl-NL" sz="2500" noProof="0" smtClean="0"/>
          </a:p>
          <a:p>
            <a:pPr>
              <a:buClr>
                <a:srgbClr val="00B050"/>
              </a:buClr>
              <a:buFont typeface="Wingdings" panose="05000000000000000000" pitchFamily="2" charset="2"/>
              <a:buChar char="ü"/>
            </a:pPr>
            <a:r>
              <a:rPr lang="nl-NL" sz="2600" noProof="0"/>
              <a:t>Als één bewijsstuk niet volstaat om aan de eis te voldoen </a:t>
            </a:r>
          </a:p>
          <a:p>
            <a:pPr>
              <a:buClr>
                <a:srgbClr val="00B050"/>
              </a:buClr>
              <a:buFont typeface="Wingdings" panose="05000000000000000000" pitchFamily="2" charset="2"/>
              <a:buChar char="ü"/>
            </a:pPr>
            <a:r>
              <a:rPr lang="nl-NL" sz="2600" noProof="0"/>
              <a:t>Als verschillende onderzoeken tegenstrijdige resultaten laten zien of niet van de hoogste kwaliteit zijn </a:t>
            </a:r>
            <a:endParaRPr lang="nl-NL" sz="2600" noProof="0" smtClean="0"/>
          </a:p>
          <a:p>
            <a:pPr>
              <a:buClr>
                <a:srgbClr val="00B050"/>
              </a:buClr>
              <a:buFont typeface="Wingdings" panose="05000000000000000000" pitchFamily="2" charset="2"/>
              <a:buChar char="ü"/>
            </a:pPr>
            <a:r>
              <a:rPr lang="nl-NL" sz="2600" noProof="0" smtClean="0"/>
              <a:t>U kunt aan de eis voor een eigenschap voldoen door</a:t>
            </a:r>
            <a:r>
              <a:rPr lang="nl-NL" sz="2600" i="1" noProof="0" smtClean="0"/>
              <a:t> in-vitro-</a:t>
            </a:r>
            <a:r>
              <a:rPr lang="nl-NL" sz="2600" noProof="0" smtClean="0"/>
              <a:t>, read-across- en (Q)SAR-resultaten te combineren, vergezeld van een motivering en bewijs</a:t>
            </a:r>
          </a:p>
          <a:p>
            <a:pPr marL="0" indent="0">
              <a:buNone/>
            </a:pPr>
            <a:endParaRPr lang="nl-NL" sz="2000" b="1" noProof="0" smtClean="0"/>
          </a:p>
          <a:p>
            <a:pPr marL="0" indent="0">
              <a:buNone/>
            </a:pPr>
            <a:r>
              <a:rPr lang="nl-NL" sz="2600" b="1" noProof="0" smtClean="0"/>
              <a:t>(Q)SAR:</a:t>
            </a:r>
          </a:p>
          <a:p>
            <a:pPr>
              <a:spcAft>
                <a:spcPts val="400"/>
              </a:spcAft>
              <a:buClr>
                <a:srgbClr val="00B050"/>
              </a:buClr>
              <a:buFont typeface="Wingdings" panose="05000000000000000000" pitchFamily="2" charset="2"/>
              <a:buChar char="ü"/>
            </a:pPr>
            <a:r>
              <a:rPr lang="nl-NL" sz="2600" noProof="0"/>
              <a:t>Voor eenvoudigere eigenschappen (bv. fysisch-chemische eigenschappen)</a:t>
            </a:r>
          </a:p>
          <a:p>
            <a:pPr>
              <a:spcAft>
                <a:spcPts val="400"/>
              </a:spcAft>
              <a:buClr>
                <a:srgbClr val="FF0000"/>
              </a:buClr>
              <a:buFont typeface="Wingdings 2" panose="05020102010507070707" pitchFamily="18" charset="2"/>
              <a:buChar char=""/>
            </a:pPr>
            <a:r>
              <a:rPr lang="nl-NL" sz="2600" noProof="0"/>
              <a:t>Voor complexere eigenschappen (bv. toxiciteit bij herhaalde toediening)</a:t>
            </a:r>
          </a:p>
          <a:p>
            <a:pPr marL="0" indent="0">
              <a:buNone/>
            </a:pPr>
            <a:endParaRPr lang="nl-NL" sz="1800" b="1" i="1" noProof="0" smtClean="0"/>
          </a:p>
          <a:p>
            <a:pPr marL="0" indent="0">
              <a:buNone/>
            </a:pPr>
            <a:r>
              <a:rPr lang="nl-NL" sz="2600" b="1" i="1" noProof="0" smtClean="0"/>
              <a:t>In-vitro</a:t>
            </a:r>
            <a:r>
              <a:rPr lang="nl-NL" sz="2600" b="1" noProof="0" smtClean="0"/>
              <a:t>tests:</a:t>
            </a:r>
          </a:p>
          <a:p>
            <a:pPr>
              <a:spcAft>
                <a:spcPts val="400"/>
              </a:spcAft>
              <a:buClr>
                <a:srgbClr val="00B050"/>
              </a:buClr>
              <a:buFont typeface="Wingdings" panose="05000000000000000000" pitchFamily="2" charset="2"/>
              <a:buChar char="ü"/>
            </a:pPr>
            <a:r>
              <a:rPr lang="nl-NL" sz="2600" noProof="0"/>
              <a:t>Als omstandigheden verenigbaar zijn met de stof (bv. oplosbaarheid)</a:t>
            </a:r>
          </a:p>
          <a:p>
            <a:pPr>
              <a:spcAft>
                <a:spcPts val="400"/>
              </a:spcAft>
              <a:buClr>
                <a:srgbClr val="00B050"/>
              </a:buClr>
              <a:buFont typeface="Wingdings" panose="05000000000000000000" pitchFamily="2" charset="2"/>
              <a:buChar char="ü"/>
            </a:pPr>
            <a:r>
              <a:rPr lang="nl-NL" sz="2600" noProof="0"/>
              <a:t>Als de methode goed beschreven wordt</a:t>
            </a:r>
          </a:p>
          <a:p>
            <a:pPr>
              <a:spcAft>
                <a:spcPts val="400"/>
              </a:spcAft>
              <a:buClr>
                <a:srgbClr val="FF0000"/>
              </a:buClr>
              <a:buFont typeface="Wingdings 2" panose="05020102010507070707" pitchFamily="18" charset="2"/>
              <a:buChar char=""/>
            </a:pPr>
            <a:r>
              <a:rPr lang="nl-NL" sz="2600" noProof="0"/>
              <a:t>Op zichzelf</a:t>
            </a:r>
          </a:p>
          <a:p>
            <a:pPr marL="0" indent="0">
              <a:buNone/>
            </a:pPr>
            <a:endParaRPr lang="nl-NL" sz="1800" b="1" noProof="0" smtClean="0"/>
          </a:p>
          <a:p>
            <a:pPr marL="0" indent="0">
              <a:buNone/>
            </a:pPr>
            <a:r>
              <a:rPr lang="nl-NL" sz="2600" b="1" noProof="0" smtClean="0"/>
              <a:t>Groepering en read-across:</a:t>
            </a:r>
          </a:p>
          <a:p>
            <a:pPr>
              <a:spcAft>
                <a:spcPts val="400"/>
              </a:spcAft>
              <a:buClr>
                <a:srgbClr val="00B050"/>
              </a:buClr>
              <a:buFont typeface="Wingdings" panose="05000000000000000000" pitchFamily="2" charset="2"/>
              <a:buChar char="ü"/>
            </a:pPr>
            <a:r>
              <a:rPr lang="nl-NL" sz="2600" noProof="0"/>
              <a:t>Als de gegevens van goede kwaliteit zijn; als ik kan indelen</a:t>
            </a:r>
          </a:p>
          <a:p>
            <a:pPr>
              <a:spcAft>
                <a:spcPts val="400"/>
              </a:spcAft>
              <a:buClr>
                <a:srgbClr val="00B050"/>
              </a:buClr>
              <a:buFont typeface="Wingdings" panose="05000000000000000000" pitchFamily="2" charset="2"/>
              <a:buChar char="ü"/>
            </a:pPr>
            <a:r>
              <a:rPr lang="nl-NL" sz="2600" noProof="0"/>
              <a:t>Als “bronstoffen” vergelijkbaar zijn met / relevant zijn voor de “doelstof”</a:t>
            </a:r>
          </a:p>
          <a:p>
            <a:pPr>
              <a:spcAft>
                <a:spcPts val="400"/>
              </a:spcAft>
              <a:buClr>
                <a:srgbClr val="FF0000"/>
              </a:buClr>
              <a:buFont typeface="Wingdings 2" panose="05020102010507070707" pitchFamily="18" charset="2"/>
              <a:buChar char="O"/>
            </a:pPr>
            <a:r>
              <a:rPr lang="nl-NL" sz="2600" noProof="0"/>
              <a:t>Als gegevens over de bron (nog) niet beschikbaar zijn</a:t>
            </a:r>
          </a:p>
          <a:p>
            <a:pPr marL="0" indent="0">
              <a:buNone/>
            </a:pPr>
            <a:endParaRPr lang="nl-NL" sz="1800" noProof="0"/>
          </a:p>
          <a:p>
            <a:pPr marL="0" indent="0">
              <a:buNone/>
            </a:pPr>
            <a:endParaRPr lang="nl-NL" sz="2000" b="1" noProof="0" smtClean="0"/>
          </a:p>
          <a:p>
            <a:pPr marL="0" indent="0">
              <a:buNone/>
            </a:pPr>
            <a:endParaRPr lang="nl-NL" sz="2000" noProof="0"/>
          </a:p>
          <a:p>
            <a:pPr marL="0" lvl="0" indent="0">
              <a:buNone/>
            </a:pPr>
            <a:endParaRPr lang="nl-NL" sz="2000" noProof="0" smtClean="0"/>
          </a:p>
          <a:p>
            <a:pPr marL="0" lvl="0" indent="0">
              <a:buNone/>
            </a:pPr>
            <a:endParaRPr lang="nl-NL" sz="2000" noProof="0"/>
          </a:p>
        </p:txBody>
      </p:sp>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10</a:t>
            </a:fld>
            <a:endParaRPr lang="nl-NL">
              <a:solidFill>
                <a:prstClr val="black">
                  <a:tint val="75000"/>
                </a:prstClr>
              </a:solidFill>
            </a:endParaRPr>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nl-NL" sz="1400"/>
              <a:t>Vul gegevenshiaten op</a:t>
            </a:r>
          </a:p>
          <a:p>
            <a:r>
              <a:rPr lang="nl-NL" smtClean="0"/>
              <a:t>Aanpassingen </a:t>
            </a:r>
            <a:endParaRPr lang="nl-NL"/>
          </a:p>
        </p:txBody>
      </p:sp>
    </p:spTree>
    <p:extLst>
      <p:ext uri="{BB962C8B-B14F-4D97-AF65-F5344CB8AC3E}">
        <p14:creationId xmlns:p14="http://schemas.microsoft.com/office/powerpoint/2010/main" val="2520415578"/>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t>11</a:t>
            </a:fld>
            <a:endParaRPr lang="nl-NL"/>
          </a:p>
        </p:txBody>
      </p:sp>
      <p:sp>
        <p:nvSpPr>
          <p:cNvPr id="2" name="Title 1"/>
          <p:cNvSpPr>
            <a:spLocks noGrp="1"/>
          </p:cNvSpPr>
          <p:nvPr>
            <p:ph type="title"/>
          </p:nvPr>
        </p:nvSpPr>
        <p:spPr/>
        <p:txBody>
          <a:bodyPr>
            <a:normAutofit/>
          </a:bodyPr>
          <a:lstStyle/>
          <a:p>
            <a:r>
              <a:rPr lang="nl-NL" sz="1400" noProof="0"/>
              <a:t>Vul gegevenshiaten </a:t>
            </a:r>
            <a:r>
              <a:rPr lang="nl-NL" sz="1400" noProof="0" smtClean="0"/>
              <a:t>op</a:t>
            </a:r>
            <a:br>
              <a:rPr lang="nl-NL" sz="1400" noProof="0" smtClean="0"/>
            </a:br>
            <a:r>
              <a:rPr lang="nl-NL" noProof="0" smtClean="0"/>
              <a:t>Aanpassingen – tips</a:t>
            </a:r>
            <a:endParaRPr lang="nl-NL" noProof="0"/>
          </a:p>
        </p:txBody>
      </p:sp>
      <p:sp>
        <p:nvSpPr>
          <p:cNvPr id="3" name="Content Placeholder 2"/>
          <p:cNvSpPr>
            <a:spLocks noGrp="1"/>
          </p:cNvSpPr>
          <p:nvPr>
            <p:ph idx="1"/>
          </p:nvPr>
        </p:nvSpPr>
        <p:spPr/>
        <p:txBody>
          <a:bodyPr>
            <a:normAutofit fontScale="92500" lnSpcReduction="10000"/>
          </a:bodyPr>
          <a:lstStyle/>
          <a:p>
            <a:pPr marL="0" indent="0">
              <a:buNone/>
            </a:pPr>
            <a:endParaRPr lang="nl-NL" b="1" noProof="0"/>
          </a:p>
          <a:p>
            <a:r>
              <a:rPr lang="nl-NL" noProof="0"/>
              <a:t>Formuleer een goed gedocumenteerde en geldige wetenschappelijke motivering als u de verplichte standaardinformatie aanpast, en neem deze op in uw registratiedossier.</a:t>
            </a:r>
          </a:p>
          <a:p>
            <a:r>
              <a:rPr lang="nl-NL" noProof="0"/>
              <a:t>De door u gekozen benadering moet betrouwbare informatie opleveren die vergelijkbaar is met standaardtests. Als dat niet het geval is, dient u de vereiste test uit te voeren.</a:t>
            </a:r>
          </a:p>
          <a:p>
            <a:r>
              <a:rPr lang="nl-NL" noProof="0"/>
              <a:t>De door u gekozen benadering moet u in staat stellen om uw stof in te delen. Wanneer u uw stof hebt ingedeeld en geëtiketteerd, zijn er misschien geen extra tests nodig.</a:t>
            </a:r>
          </a:p>
          <a:p>
            <a:endParaRPr lang="nl-NL" noProof="0"/>
          </a:p>
        </p:txBody>
      </p:sp>
    </p:spTree>
    <p:extLst>
      <p:ext uri="{BB962C8B-B14F-4D97-AF65-F5344CB8AC3E}">
        <p14:creationId xmlns:p14="http://schemas.microsoft.com/office/powerpoint/2010/main" val="2536425885"/>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12</a:t>
            </a:fld>
            <a:endParaRPr lang="nl-NL">
              <a:solidFill>
                <a:prstClr val="black">
                  <a:tint val="75000"/>
                </a:prstClr>
              </a:solidFill>
            </a:endParaRPr>
          </a:p>
        </p:txBody>
      </p:sp>
      <p:sp>
        <p:nvSpPr>
          <p:cNvPr id="12" name="Content Placeholder 2"/>
          <p:cNvSpPr>
            <a:spLocks noGrp="1"/>
          </p:cNvSpPr>
          <p:nvPr>
            <p:ph idx="1"/>
          </p:nvPr>
        </p:nvSpPr>
        <p:spPr/>
        <p:txBody>
          <a:bodyPr>
            <a:normAutofit fontScale="85000" lnSpcReduction="10000"/>
          </a:bodyPr>
          <a:lstStyle/>
          <a:p>
            <a:r>
              <a:rPr lang="nl-NL" sz="2600" noProof="0" smtClean="0"/>
              <a:t>Zorg voor een wetenschappelijke deskundige om tests te plannen op basis van de stofeigenschappen</a:t>
            </a:r>
          </a:p>
          <a:p>
            <a:pPr marL="623888" lvl="1" indent="-268288">
              <a:buFont typeface="Arial" panose="020b0604020202020204" pitchFamily="34" charset="0"/>
              <a:buChar char="•"/>
            </a:pPr>
            <a:r>
              <a:rPr lang="nl-NL" sz="1800" noProof="0" smtClean="0"/>
              <a:t>Casus: uw stof wordt gebruikt in oplossingen en wordt snel afgebroken in water – </a:t>
            </a:r>
            <a:r>
              <a:rPr lang="nl-NL" sz="1800" noProof="0" smtClean="0">
                <a:sym typeface="Wingdings" panose="05000000000000000000" pitchFamily="2" charset="2"/>
              </a:rPr>
              <a:t>test de eigenschappen van de afbraakproducten</a:t>
            </a:r>
          </a:p>
          <a:p>
            <a:r>
              <a:rPr lang="nl-NL" sz="2600" noProof="0" smtClean="0">
                <a:sym typeface="Wingdings" panose="05000000000000000000" pitchFamily="2" charset="2"/>
              </a:rPr>
              <a:t>In geval van een UVCB of stof met verscheidene bestanddelen – test het representatieve monster</a:t>
            </a:r>
            <a:endParaRPr lang="nl-NL" sz="2600" noProof="0" smtClean="0"/>
          </a:p>
          <a:p>
            <a:pPr>
              <a:spcBef>
                <a:spcPts val="1200"/>
              </a:spcBef>
            </a:pPr>
            <a:r>
              <a:rPr lang="nl-NL" sz="2600" noProof="0" smtClean="0"/>
              <a:t>Test relevante blootstellingsroutes</a:t>
            </a:r>
          </a:p>
          <a:p>
            <a:pPr marL="623888" lvl="1" indent="-268288">
              <a:buFont typeface="Arial" panose="020b0604020202020204" pitchFamily="34" charset="0"/>
              <a:buChar char="•"/>
            </a:pPr>
            <a:r>
              <a:rPr lang="nl-NL" sz="1800" noProof="0" smtClean="0"/>
              <a:t>Casus: Werknemers worden aan dampen van uw stof blootgesteld</a:t>
            </a:r>
          </a:p>
          <a:p>
            <a:pPr lvl="1">
              <a:buFont typeface="Wingdings" panose="05000000000000000000" pitchFamily="2" charset="2"/>
              <a:buChar char="à"/>
            </a:pPr>
            <a:r>
              <a:rPr lang="nl-NL" sz="1800" noProof="0" smtClean="0">
                <a:sym typeface="Wingdings" panose="05000000000000000000" pitchFamily="2" charset="2"/>
              </a:rPr>
              <a:t>test via inhalatie</a:t>
            </a:r>
          </a:p>
          <a:p>
            <a:pPr lvl="1">
              <a:buFont typeface="Wingdings" panose="05000000000000000000" pitchFamily="2" charset="2"/>
              <a:buChar char="à"/>
            </a:pPr>
            <a:endParaRPr lang="nl-NL" sz="1800" noProof="0" smtClean="0">
              <a:sym typeface="Wingdings" panose="05000000000000000000" pitchFamily="2" charset="2"/>
            </a:endParaRPr>
          </a:p>
          <a:p>
            <a:pPr lvl="1">
              <a:buFont typeface="Wingdings" panose="05000000000000000000" pitchFamily="2" charset="2"/>
              <a:buChar char="à"/>
            </a:pPr>
            <a:endParaRPr lang="nl-NL" sz="1800" noProof="0" smtClean="0">
              <a:sym typeface="Wingdings" panose="05000000000000000000" pitchFamily="2" charset="2"/>
            </a:endParaRPr>
          </a:p>
          <a:p>
            <a:pPr marL="0" indent="0">
              <a:buNone/>
            </a:pPr>
            <a:r>
              <a:rPr lang="nl-NL" sz="2200" b="1" noProof="0" smtClean="0">
                <a:solidFill>
                  <a:srgbClr val="0070C0"/>
                </a:solidFill>
                <a:sym typeface="Wingdings" panose="05000000000000000000" pitchFamily="2" charset="2"/>
              </a:rPr>
              <a:t>Tip</a:t>
            </a:r>
            <a:r>
              <a:rPr lang="nl-NL" sz="2200" noProof="0" smtClean="0">
                <a:sym typeface="Wingdings" panose="05000000000000000000" pitchFamily="2" charset="2"/>
              </a:rPr>
              <a:t>: </a:t>
            </a:r>
            <a:r>
              <a:rPr lang="nl-NL" sz="2000" noProof="0" smtClean="0"/>
              <a:t>Op de website van ECHA vindt u informatie over de tijd die bepaalde onderzoeken kosten, hoeveel stof u voor het tests moet opsturen en indicatieve kosten voor de tests.</a:t>
            </a:r>
          </a:p>
          <a:p>
            <a:endParaRPr lang="nl-NL" sz="2200" noProof="0" smtClean="0">
              <a:sym typeface="Wingdings" panose="05000000000000000000" pitchFamily="2" charset="2"/>
            </a:endParaRPr>
          </a:p>
          <a:p>
            <a:pPr marL="457200" lvl="1" indent="166688">
              <a:buNone/>
            </a:pPr>
            <a:endParaRPr lang="nl-NL" sz="1200" noProof="0" smtClean="0"/>
          </a:p>
        </p:txBody>
      </p:sp>
      <p:sp>
        <p:nvSpPr>
          <p:cNvPr id="13"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nl-NL" sz="1400"/>
              <a:t>Vul gegevenshiaten op</a:t>
            </a:r>
          </a:p>
          <a:p>
            <a:r>
              <a:rPr lang="nl-NL" smtClean="0"/>
              <a:t>Teststrategie</a:t>
            </a:r>
            <a:endParaRPr lang="nl-NL"/>
          </a:p>
        </p:txBody>
      </p:sp>
    </p:spTree>
    <p:extLst>
      <p:ext uri="{BB962C8B-B14F-4D97-AF65-F5344CB8AC3E}">
        <p14:creationId xmlns:p14="http://schemas.microsoft.com/office/powerpoint/2010/main" val="187353789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7B796C47-DF68-4277-A93B-5EBFC252729C}" type="slidenum">
              <a:rPr lang="en-GB" smtClean="0">
                <a:solidFill>
                  <a:prstClr val="black"/>
                </a:solidFill>
              </a:rPr>
              <a:t>13</a:t>
            </a:fld>
            <a:endParaRPr lang="nl-NL">
              <a:solidFill>
                <a:prstClr val="black"/>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16016" y="1340768"/>
            <a:ext cx="3396301" cy="5015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Content Placeholder 5"/>
          <p:cNvGraphicFramePr/>
          <p:nvPr>
            <p:extLst>
              <p:ext uri="{D42A27DB-BD31-4B8C-83A1-F6EECF244321}">
                <p14:modId xmlns:p14="http://schemas.microsoft.com/office/powerpoint/2010/main" val="1412048484"/>
              </p:ext>
            </p:extLst>
          </p:nvPr>
        </p:nvGraphicFramePr>
        <p:xfrm>
          <a:off x="899592" y="2084363"/>
          <a:ext cx="3456384" cy="2376264"/>
        </p:xfrm>
        <a:graphic>
          <a:graphicData uri="http://schemas.openxmlformats.org/drawingml/2006/diagram">
            <dgm:relIds xmlns:dgm="http://schemas.openxmlformats.org/drawingml/2006/diagram" r:dm="rId5" r:lo="rId6" r:qs="rId7" r:cs="rId8"/>
          </a:graphicData>
        </a:graphic>
      </p:graphicFrame>
      <p:sp>
        <p:nvSpPr>
          <p:cNvPr id="6"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nl-NL" sz="1400"/>
              <a:t>Vul gegevenshiaten op</a:t>
            </a:r>
          </a:p>
          <a:p>
            <a:r>
              <a:rPr lang="nl-NL" sz="2800" smtClean="0"/>
              <a:t>Teststrategie</a:t>
            </a:r>
            <a:endParaRPr lang="nl-NL" sz="2800"/>
          </a:p>
        </p:txBody>
      </p:sp>
    </p:spTree>
    <p:extLst>
      <p:ext uri="{BB962C8B-B14F-4D97-AF65-F5344CB8AC3E}">
        <p14:creationId xmlns:p14="http://schemas.microsoft.com/office/powerpoint/2010/main" val="17984830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14</a:t>
            </a:fld>
            <a:endParaRPr lang="nl-NL"/>
          </a:p>
        </p:txBody>
      </p:sp>
      <p:sp>
        <p:nvSpPr>
          <p:cNvPr id="10" name="Title 1"/>
          <p:cNvSpPr txBox="1"/>
          <p:nvPr/>
        </p:nvSpPr>
        <p:spPr>
          <a:xfrm>
            <a:off x="395536" y="485800"/>
            <a:ext cx="8219256" cy="1143000"/>
          </a:xfrm>
          <a:prstGeom prst="rect">
            <a:avLst/>
          </a:prstGeom>
        </p:spPr>
        <p:txBody>
          <a:bodyPr vert="horz" lIns="91440" tIns="45720" rIns="91440" bIns="45720" rtlCol="0" anchor="ctr">
            <a:normAutofit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nl-NL" sz="1400"/>
              <a:t>Verzamel informatie over gebruiksvormen</a:t>
            </a:r>
          </a:p>
          <a:p>
            <a:r>
              <a:rPr lang="nl-NL" smtClean="0"/>
              <a:t>Gebruiksvormen en gebruiksomstandigheden</a:t>
            </a:r>
            <a:endParaRPr lang="nl-NL"/>
          </a:p>
        </p:txBody>
      </p:sp>
      <p:graphicFrame>
        <p:nvGraphicFramePr>
          <p:cNvPr id="7" name="Diagram 1"/>
          <p:cNvGraphicFramePr/>
          <p:nvPr>
            <p:extLst>
              <p:ext uri="{D42A27DB-BD31-4B8C-83A1-F6EECF244321}">
                <p14:modId xmlns:p14="http://schemas.microsoft.com/office/powerpoint/2010/main" val="3481083526"/>
              </p:ext>
            </p:extLst>
          </p:nvPr>
        </p:nvGraphicFramePr>
        <p:xfrm>
          <a:off x="323528" y="1628800"/>
          <a:ext cx="8496943" cy="4727550"/>
        </p:xfrm>
        <a:graphic>
          <a:graphicData uri="http://schemas.openxmlformats.org/drawingml/2006/diagram">
            <dgm:relIds xmlns:dgm="http://schemas.openxmlformats.org/drawingml/2006/diagram" r:dm="rId4" r:lo="rId5" r:qs="rId6" r:cs="rId7"/>
          </a:graphicData>
        </a:graphic>
      </p:graphicFrame>
    </p:spTree>
    <p:extLst>
      <p:ext uri="{BB962C8B-B14F-4D97-AF65-F5344CB8AC3E}">
        <p14:creationId xmlns:p14="http://schemas.microsoft.com/office/powerpoint/2010/main" val="4179668919"/>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r>
              <a:rPr lang="en-US" smtClean="0"/>
              <a:t>	</a:t>
            </a:r>
            <a:r>
              <a:rPr lang="nl-NL" smtClean="0"/>
              <a:t>                  </a:t>
            </a:r>
            <a:fld id="{53FE240C-791C-4FA0-BA72-1FE57C9E7D13}" type="slidenum">
              <a:rPr lang="en-GB" smtClean="0">
                <a:solidFill>
                  <a:prstClr val="black"/>
                </a:solidFill>
              </a:rPr>
              <a:t>15</a:t>
            </a:fld>
            <a:endParaRPr lang="nl-NL">
              <a:solidFill>
                <a:prstClr val="black"/>
              </a:solidFill>
            </a:endParaRPr>
          </a:p>
        </p:txBody>
      </p:sp>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grpSp>
        <p:nvGrpSpPr>
          <p:cNvPr id="2" name="Group 1"/>
          <p:cNvGrpSpPr/>
          <p:nvPr/>
        </p:nvGrpSpPr>
        <p:grpSpPr>
          <a:xfrm>
            <a:off x="390364" y="836712"/>
            <a:ext cx="8574124" cy="3744416"/>
            <a:chOff x="323528" y="1772816"/>
            <a:chExt cx="8640960" cy="4464496"/>
          </a:xfrm>
        </p:grpSpPr>
        <p:graphicFrame>
          <p:nvGraphicFramePr>
            <p:cNvPr id="9" name="Diagram 8"/>
            <p:cNvGraphicFramePr/>
            <p:nvPr>
              <p:extLst>
                <p:ext uri="{D42A27DB-BD31-4B8C-83A1-F6EECF244321}">
                  <p14:modId xmlns:p14="http://schemas.microsoft.com/office/powerpoint/2010/main" val="2954133255"/>
                </p:ext>
              </p:extLst>
            </p:nvPr>
          </p:nvGraphicFramePr>
          <p:xfrm>
            <a:off x="323528" y="1772816"/>
            <a:ext cx="8640960" cy="4464496"/>
          </p:xfrm>
          <a:graphic>
            <a:graphicData uri="http://schemas.openxmlformats.org/drawingml/2006/diagram">
              <dgm:relIds xmlns:dgm="http://schemas.openxmlformats.org/drawingml/2006/diagram" r:dm="rId4" r:lo="rId5" r:qs="rId6" r:cs="rId7"/>
            </a:graphicData>
          </a:graphic>
        </p:graphicFrame>
        <p:sp>
          <p:nvSpPr>
            <p:cNvPr id="10" name="Right Arrow 9"/>
            <p:cNvSpPr/>
            <p:nvPr/>
          </p:nvSpPr>
          <p:spPr>
            <a:xfrm>
              <a:off x="2195736"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92372"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732240"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sp>
        <p:nvSpPr>
          <p:cNvPr id="12" name="Title 1"/>
          <p:cNvSpPr txBox="1"/>
          <p:nvPr/>
        </p:nvSpPr>
        <p:spPr>
          <a:xfrm>
            <a:off x="395536" y="720977"/>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US" sz="1400" smtClean="0"/>
          </a:p>
        </p:txBody>
      </p:sp>
      <p:grpSp>
        <p:nvGrpSpPr>
          <p:cNvPr id="16" name="Group 15"/>
          <p:cNvGrpSpPr/>
          <p:nvPr/>
        </p:nvGrpSpPr>
        <p:grpSpPr>
          <a:xfrm>
            <a:off x="395536" y="3429000"/>
            <a:ext cx="1818483" cy="909241"/>
            <a:chOff x="6820894" y="1777627"/>
            <a:chExt cx="1818483" cy="909241"/>
          </a:xfrm>
        </p:grpSpPr>
        <p:sp>
          <p:nvSpPr>
            <p:cNvPr id="17" name="Rounded Rectangle 16"/>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19"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nl-NL" sz="1600" b="1" kern="1200" smtClean="0"/>
                <a:t>Indeling en etikettering</a:t>
              </a:r>
              <a:endParaRPr lang="nl-NL" sz="1600" b="1" kern="1200"/>
            </a:p>
          </p:txBody>
        </p:sp>
      </p:grpSp>
      <p:sp>
        <p:nvSpPr>
          <p:cNvPr id="21" name="Right Arrow 20"/>
          <p:cNvSpPr/>
          <p:nvPr/>
        </p:nvSpPr>
        <p:spPr>
          <a:xfrm>
            <a:off x="107504" y="373960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pic>
        <p:nvPicPr>
          <p:cNvPr id="30" name="Picture 2"/>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467544" y="4414503"/>
            <a:ext cx="1530411" cy="1534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itle 1"/>
          <p:cNvSpPr txBox="1"/>
          <p:nvPr/>
        </p:nvSpPr>
        <p:spPr>
          <a:xfrm>
            <a:off x="422166" y="620688"/>
            <a:ext cx="7760577" cy="1143000"/>
          </a:xfrm>
          <a:prstGeom prst="rect">
            <a:avLst/>
          </a:prstGeom>
        </p:spPr>
        <p:txBody>
          <a:bodyPr vert="horz" lIns="91440" tIns="45720" rIns="91440" bIns="45720" rtlCol="0" anchor="ctr">
            <a:normAutofit fontScale="92500"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br/>
            <a:r>
              <a:rPr lang="nl-NL" sz="1500" smtClean="0"/>
              <a:t>Beoordeel risico’s en tref risicobeheersmaatregelen</a:t>
            </a:r>
            <a:br/>
            <a:r>
              <a:rPr lang="nl-NL" sz="3200" smtClean="0"/>
              <a:t>Indeling en etikettering</a:t>
            </a:r>
          </a:p>
        </p:txBody>
      </p:sp>
    </p:spTree>
    <p:extLst>
      <p:ext uri="{BB962C8B-B14F-4D97-AF65-F5344CB8AC3E}">
        <p14:creationId xmlns:p14="http://schemas.microsoft.com/office/powerpoint/2010/main" val="3572236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 name="Content Placeholder 2"/>
          <p:cNvSpPr>
            <a:spLocks noGrp="1"/>
          </p:cNvSpPr>
          <p:nvPr>
            <p:ph idx="1"/>
          </p:nvPr>
        </p:nvSpPr>
        <p:spPr>
          <a:xfrm>
            <a:off x="457200" y="1484784"/>
            <a:ext cx="8229600" cy="4525963"/>
          </a:xfrm>
        </p:spPr>
        <p:txBody>
          <a:bodyPr>
            <a:noAutofit/>
          </a:bodyPr>
          <a:lstStyle/>
          <a:p>
            <a:pPr marL="0" indent="0">
              <a:buNone/>
            </a:pPr>
            <a:r>
              <a:rPr lang="nl-NL" sz="1800" b="1" noProof="0" smtClean="0"/>
              <a:t>Waarom? </a:t>
            </a:r>
            <a:r>
              <a:rPr lang="nl-NL" sz="1800" noProof="0" smtClean="0"/>
              <a:t>Om er zeker van te zijn dat de risico’s van uw stof beheerst worden</a:t>
            </a:r>
          </a:p>
          <a:p>
            <a:pPr marL="0" indent="0">
              <a:buNone/>
            </a:pPr>
            <a:r>
              <a:rPr lang="nl-NL" sz="1800" b="1" noProof="0" smtClean="0"/>
              <a:t>Hoe? </a:t>
            </a:r>
            <a:r>
              <a:rPr lang="nl-NL" sz="1800" noProof="0" smtClean="0"/>
              <a:t>Beoordeling van gevaren en risico’s.</a:t>
            </a:r>
          </a:p>
          <a:p>
            <a:pPr marL="0" indent="0">
              <a:buNone/>
            </a:pPr>
            <a:endParaRPr lang="nl-NL" sz="1800" b="1" noProof="0" smtClean="0"/>
          </a:p>
          <a:p>
            <a:pPr marL="0" indent="0">
              <a:buNone/>
            </a:pPr>
            <a:endParaRPr lang="nl-NL" sz="1800" noProof="0" smtClean="0"/>
          </a:p>
          <a:p>
            <a:pPr marL="0" indent="0">
              <a:buNone/>
            </a:pPr>
            <a:endParaRPr lang="nl-NL" sz="1800" noProof="0" smtClean="0"/>
          </a:p>
          <a:p>
            <a:pPr marL="0" indent="0">
              <a:buNone/>
            </a:pPr>
            <a:endParaRPr lang="nl-NL" sz="1800" noProof="0" smtClean="0"/>
          </a:p>
          <a:p>
            <a:pPr marL="0" indent="0">
              <a:buNone/>
            </a:pPr>
            <a:endParaRPr lang="nl-NL" sz="1800" noProof="0" smtClean="0"/>
          </a:p>
          <a:p>
            <a:pPr marL="0" indent="0">
              <a:buNone/>
            </a:pPr>
            <a:endParaRPr lang="nl-NL" sz="1800" noProof="0" smtClean="0"/>
          </a:p>
          <a:p>
            <a:pPr marL="0" indent="0">
              <a:buNone/>
            </a:pPr>
            <a:endParaRPr lang="nl-NL" sz="1800" noProof="0" smtClean="0"/>
          </a:p>
          <a:p>
            <a:pPr marL="0" indent="0">
              <a:buNone/>
            </a:pPr>
            <a:endParaRPr lang="nl-NL" sz="1800" noProof="0" smtClean="0"/>
          </a:p>
          <a:p>
            <a:pPr marL="0" indent="0">
              <a:buNone/>
            </a:pPr>
            <a:r>
              <a:rPr lang="nl-NL" sz="1800" b="1" noProof="0" smtClean="0"/>
              <a:t>Gevaar</a:t>
            </a:r>
            <a:r>
              <a:rPr lang="nl-NL" sz="1800" noProof="0" smtClean="0"/>
              <a:t>: elke mogelijke bron van schade, letsel of nadelige effecten</a:t>
            </a:r>
          </a:p>
          <a:p>
            <a:pPr marL="0" indent="0">
              <a:buNone/>
            </a:pPr>
            <a:r>
              <a:rPr lang="nl-NL" sz="1800" b="1" noProof="0" smtClean="0"/>
              <a:t>Blootstelling</a:t>
            </a:r>
            <a:r>
              <a:rPr lang="nl-NL" sz="1800" noProof="0" smtClean="0"/>
              <a:t>: chemisch agens in contact met een organisme of het milieu</a:t>
            </a:r>
          </a:p>
          <a:p>
            <a:pPr marL="0" indent="0">
              <a:buNone/>
            </a:pPr>
            <a:r>
              <a:rPr lang="nl-NL" sz="1800" b="1" noProof="0" smtClean="0"/>
              <a:t>Risico</a:t>
            </a:r>
            <a:r>
              <a:rPr lang="nl-NL" sz="1800" noProof="0" smtClean="0"/>
              <a:t>: de waarschijnlijkheid dat een gevaar nadelige effecten veroorzaakt</a:t>
            </a:r>
          </a:p>
          <a:p>
            <a:pPr marL="0" indent="0" algn="ctr">
              <a:buNone/>
            </a:pPr>
            <a:endParaRPr lang="nl-NL" sz="1800" noProof="0" smtClean="0"/>
          </a:p>
          <a:p>
            <a:pPr marL="0" indent="0">
              <a:buNone/>
            </a:pPr>
            <a:endParaRPr lang="nl-NL" sz="1800" noProof="0"/>
          </a:p>
        </p:txBody>
      </p:sp>
      <p:sp>
        <p:nvSpPr>
          <p:cNvPr id="5" name="Slide Number Placeholder 4"/>
          <p:cNvSpPr>
            <a:spLocks noGrp="1"/>
          </p:cNvSpPr>
          <p:nvPr>
            <p:ph type="sldNum" sz="quarter" idx="12"/>
          </p:nvPr>
        </p:nvSpPr>
        <p:spPr/>
        <p:txBody>
          <a:bodyPr/>
          <a:lstStyle/>
          <a:p>
            <a:fld id="{53FE240C-791C-4FA0-BA72-1FE57C9E7D13}" type="slidenum">
              <a:rPr lang="en-GB" smtClean="0"/>
              <a:t>16</a:t>
            </a:fld>
            <a:endParaRPr lang="nl-NL"/>
          </a:p>
        </p:txBody>
      </p:sp>
      <p:sp>
        <p:nvSpPr>
          <p:cNvPr id="2" name="Title 1"/>
          <p:cNvSpPr>
            <a:spLocks noGrp="1"/>
          </p:cNvSpPr>
          <p:nvPr>
            <p:ph type="title"/>
          </p:nvPr>
        </p:nvSpPr>
        <p:spPr/>
        <p:txBody>
          <a:bodyPr/>
          <a:lstStyle/>
          <a:p>
            <a:br>
              <a:rPr/>
            </a:br>
            <a:r>
              <a:rPr lang="nl-NL" sz="1400" noProof="0"/>
              <a:t>Beoordeel risico’s en tref </a:t>
            </a:r>
            <a:r>
              <a:rPr lang="nl-NL" sz="1400" noProof="0" smtClean="0"/>
              <a:t>maatregelen</a:t>
            </a:r>
            <a:br>
              <a:rPr lang="nl-NL" sz="1400" noProof="0" smtClean="0"/>
            </a:br>
            <a:r>
              <a:rPr lang="nl-NL" sz="2600" noProof="0" smtClean="0"/>
              <a:t>Beoordeel </a:t>
            </a:r>
            <a:r>
              <a:rPr lang="nl-NL" sz="2600" noProof="0"/>
              <a:t>risico’s en waarborg een </a:t>
            </a:r>
            <a:br>
              <a:rPr lang="nl-NL" sz="2600" noProof="0" smtClean="0"/>
            </a:br>
            <a:r>
              <a:rPr lang="nl-NL" sz="2600" noProof="0" smtClean="0"/>
              <a:t>veilig </a:t>
            </a:r>
            <a:r>
              <a:rPr lang="nl-NL" sz="2600" noProof="0"/>
              <a:t>gebruik</a:t>
            </a:r>
            <a:br>
              <a:rPr/>
            </a:br>
            <a:endParaRPr lang="nl-NL" noProof="0"/>
          </a:p>
        </p:txBody>
      </p:sp>
      <p:sp>
        <p:nvSpPr>
          <p:cNvPr id="8" name="Rectangle 7"/>
          <p:cNvSpPr/>
          <p:nvPr/>
        </p:nvSpPr>
        <p:spPr>
          <a:xfrm>
            <a:off x="6414901" y="4150821"/>
            <a:ext cx="2621595" cy="523220"/>
          </a:xfrm>
          <a:prstGeom prst="rect">
            <a:avLst/>
          </a:prstGeom>
        </p:spPr>
        <p:txBody>
          <a:bodyPr wrap="square">
            <a:spAutoFit/>
          </a:bodyPr>
          <a:lstStyle/>
          <a:p>
            <a:pPr algn="ctr"/>
            <a:r>
              <a:rPr lang="nl-NL" sz="1400" b="1" smtClean="0">
                <a:latin typeface="Verdana" panose="020b0604030504040204" pitchFamily="34" charset="0"/>
              </a:rPr>
              <a:t>Beoordeling chem. veiligheid</a:t>
            </a:r>
          </a:p>
        </p:txBody>
      </p:sp>
      <p:sp>
        <p:nvSpPr>
          <p:cNvPr id="12" name="Rectangle 11"/>
          <p:cNvSpPr/>
          <p:nvPr/>
        </p:nvSpPr>
        <p:spPr>
          <a:xfrm>
            <a:off x="395536" y="4005064"/>
            <a:ext cx="3657539" cy="738664"/>
          </a:xfrm>
          <a:prstGeom prst="rect">
            <a:avLst/>
          </a:prstGeom>
        </p:spPr>
        <p:txBody>
          <a:bodyPr wrap="square">
            <a:spAutoFit/>
          </a:bodyPr>
          <a:lstStyle/>
          <a:p>
            <a:pPr algn="ctr"/>
            <a:r>
              <a:rPr lang="nl-NL" sz="1400" b="1" smtClean="0">
                <a:latin typeface="Verdana" panose="020b0604030504040204" pitchFamily="34" charset="0"/>
              </a:rPr>
              <a:t>Fysisch-chem.eigenschappen, afbraak in het milieu en</a:t>
            </a:r>
          </a:p>
          <a:p>
            <a:pPr algn="ctr"/>
            <a:r>
              <a:rPr lang="nl-NL" sz="1400" b="1" smtClean="0">
                <a:latin typeface="Verdana" panose="020b0604030504040204" pitchFamily="34" charset="0"/>
              </a:rPr>
              <a:t>(eco)toxicologische informatie</a:t>
            </a:r>
          </a:p>
        </p:txBody>
      </p:sp>
      <p:sp>
        <p:nvSpPr>
          <p:cNvPr id="18" name="Rectangle 17"/>
          <p:cNvSpPr/>
          <p:nvPr/>
        </p:nvSpPr>
        <p:spPr>
          <a:xfrm>
            <a:off x="3683948" y="4109813"/>
            <a:ext cx="2512141" cy="523220"/>
          </a:xfrm>
          <a:prstGeom prst="rect">
            <a:avLst/>
          </a:prstGeom>
        </p:spPr>
        <p:txBody>
          <a:bodyPr wrap="square">
            <a:spAutoFit/>
          </a:bodyPr>
          <a:lstStyle/>
          <a:p>
            <a:pPr algn="ctr"/>
            <a:r>
              <a:rPr lang="nl-NL" sz="1400" b="1" smtClean="0">
                <a:latin typeface="Verdana" panose="020b0604030504040204" pitchFamily="34" charset="0"/>
              </a:rPr>
              <a:t>Gebruiks-</a:t>
            </a:r>
          </a:p>
          <a:p>
            <a:pPr algn="ctr"/>
            <a:r>
              <a:rPr lang="nl-NL" sz="1400" b="1" smtClean="0">
                <a:latin typeface="Verdana" panose="020b0604030504040204" pitchFamily="34" charset="0"/>
              </a:rPr>
              <a:t>vormen</a:t>
            </a:r>
          </a:p>
        </p:txBody>
      </p:sp>
      <p:sp>
        <p:nvSpPr>
          <p:cNvPr id="9" name="Rounded Rectangle 8"/>
          <p:cNvSpPr/>
          <p:nvPr/>
        </p:nvSpPr>
        <p:spPr>
          <a:xfrm>
            <a:off x="1962980" y="2656850"/>
            <a:ext cx="5708552" cy="533673"/>
          </a:xfrm>
          <a:prstGeom prst="roundRect">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2339752" y="2727437"/>
            <a:ext cx="5112568" cy="461665"/>
          </a:xfrm>
          <a:prstGeom prst="rect">
            <a:avLst/>
          </a:prstGeom>
        </p:spPr>
        <p:txBody>
          <a:bodyPr wrap="square">
            <a:spAutoFit/>
          </a:bodyPr>
          <a:lstStyle/>
          <a:p>
            <a:pPr algn="ctr"/>
            <a:r>
              <a:rPr lang="nl-NL" sz="2400" smtClean="0">
                <a:solidFill>
                  <a:schemeClr val="bg1"/>
                </a:solidFill>
                <a:latin typeface="Verdana" panose="020b0604030504040204" pitchFamily="34" charset="0"/>
              </a:rPr>
              <a:t>Gevaar x Blootstelling = Risico</a:t>
            </a:r>
          </a:p>
        </p:txBody>
      </p:sp>
      <p:sp>
        <p:nvSpPr>
          <p:cNvPr id="10" name="Rounded Rectangle 9"/>
          <p:cNvSpPr/>
          <p:nvPr/>
        </p:nvSpPr>
        <p:spPr>
          <a:xfrm>
            <a:off x="683568" y="4005064"/>
            <a:ext cx="3240360"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ounded Rectangle 15"/>
          <p:cNvSpPr/>
          <p:nvPr/>
        </p:nvSpPr>
        <p:spPr>
          <a:xfrm>
            <a:off x="6660231" y="4038163"/>
            <a:ext cx="2088233"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ounded Rectangle 18"/>
          <p:cNvSpPr/>
          <p:nvPr/>
        </p:nvSpPr>
        <p:spPr>
          <a:xfrm>
            <a:off x="4388070" y="3988074"/>
            <a:ext cx="1048027"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Chevron 19"/>
          <p:cNvSpPr/>
          <p:nvPr/>
        </p:nvSpPr>
        <p:spPr>
          <a:xfrm rot="19252640">
            <a:off x="3007780" y="3366148"/>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1" name="Chevron 20"/>
          <p:cNvSpPr/>
          <p:nvPr/>
        </p:nvSpPr>
        <p:spPr>
          <a:xfrm rot="19252640">
            <a:off x="2754135" y="3565267"/>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Chevron 21"/>
          <p:cNvSpPr/>
          <p:nvPr/>
        </p:nvSpPr>
        <p:spPr>
          <a:xfrm rot="13793045">
            <a:off x="6966205" y="3699521"/>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Chevron 22"/>
          <p:cNvSpPr/>
          <p:nvPr/>
        </p:nvSpPr>
        <p:spPr>
          <a:xfrm rot="13793045">
            <a:off x="6766387" y="3473982"/>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Chevron 23"/>
          <p:cNvSpPr/>
          <p:nvPr/>
        </p:nvSpPr>
        <p:spPr>
          <a:xfrm rot="16200000">
            <a:off x="4763679" y="3357232"/>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Chevron 24"/>
          <p:cNvSpPr/>
          <p:nvPr/>
        </p:nvSpPr>
        <p:spPr>
          <a:xfrm rot="16200000">
            <a:off x="4767374" y="3660329"/>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530962800"/>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solidFill>
                  <a:prstClr val="black">
                    <a:tint val="75000"/>
                  </a:prstClr>
                </a:solidFill>
              </a:rPr>
              <a:t>17</a:t>
            </a:fld>
            <a:endParaRPr lang="nl-NL">
              <a:solidFill>
                <a:prstClr val="black">
                  <a:tint val="75000"/>
                </a:prstClr>
              </a:solidFill>
            </a:endParaRPr>
          </a:p>
        </p:txBody>
      </p:sp>
      <p:sp>
        <p:nvSpPr>
          <p:cNvPr id="3" name="Title 2"/>
          <p:cNvSpPr>
            <a:spLocks noGrp="1"/>
          </p:cNvSpPr>
          <p:nvPr>
            <p:ph type="title"/>
          </p:nvPr>
        </p:nvSpPr>
        <p:spPr/>
        <p:txBody>
          <a:bodyPr>
            <a:normAutofit fontScale="90000"/>
          </a:bodyPr>
          <a:lstStyle/>
          <a:p>
            <a:r>
              <a:rPr lang="nl-NL" sz="1400" noProof="0" smtClean="0"/>
              <a:t>Beoordeel risico’s en tref risicobeheersmaatregelen</a:t>
            </a:r>
            <a:br>
              <a:rPr lang="nl-NL" sz="1400" noProof="0" smtClean="0"/>
            </a:br>
            <a:r>
              <a:rPr lang="nl-NL" noProof="0" smtClean="0"/>
              <a:t>Beoordeel risico’s en waarborg </a:t>
            </a:r>
            <a:br>
              <a:rPr lang="nl-NL" noProof="0" smtClean="0"/>
            </a:br>
            <a:r>
              <a:rPr lang="nl-NL" noProof="0" smtClean="0"/>
              <a:t>een veilig gebruik</a:t>
            </a:r>
            <a:endParaRPr lang="nl-NL" noProof="0"/>
          </a:p>
        </p:txBody>
      </p:sp>
      <p:graphicFrame>
        <p:nvGraphicFramePr>
          <p:cNvPr id="5" name="Table 4"/>
          <p:cNvGraphicFramePr>
            <a:graphicFrameLocks noGrp="1"/>
          </p:cNvGraphicFramePr>
          <p:nvPr>
            <p:extLst>
              <p:ext uri="{D42A27DB-BD31-4B8C-83A1-F6EECF244321}">
                <p14:modId xmlns:p14="http://schemas.microsoft.com/office/powerpoint/2010/main" val="2212736633"/>
              </p:ext>
            </p:extLst>
          </p:nvPr>
        </p:nvGraphicFramePr>
        <p:xfrm>
          <a:off x="549896" y="1927785"/>
          <a:ext cx="8136904" cy="3755734"/>
        </p:xfrm>
        <a:graphic>
          <a:graphicData uri="http://schemas.openxmlformats.org/drawingml/2006/table">
            <a:tbl>
              <a:tblPr firstRow="1" bandRow="1">
                <a:tableStyleId>{5C22544A-7EE6-4342-B048-85BDC9FD1C3A}</a:tableStyleId>
              </a:tblPr>
              <a:tblGrid>
                <a:gridCol w="2016224"/>
                <a:gridCol w="2941984"/>
                <a:gridCol w="3178696"/>
              </a:tblGrid>
              <a:tr h="936104">
                <a:tc>
                  <a:txBody>
                    <a:bodyPr/>
                    <a:lstStyle/>
                    <a:p>
                      <a:endParaRPr lang="en-GB" noProof="0">
                        <a:latin typeface="Verdana" panose="020b0604030504040204" pitchFamily="34" charset="0"/>
                        <a:ea typeface="Verdana" panose="020b0604030504040204" pitchFamily="34" charset="0"/>
                        <a:cs typeface="Verdana" panose="020b0604030504040204" pitchFamily="34" charset="0"/>
                      </a:endParaRPr>
                    </a:p>
                  </a:txBody>
                  <a:tcPr anchor="ctr">
                    <a:solidFill>
                      <a:srgbClr val="008BC8"/>
                    </a:solidFill>
                  </a:tcPr>
                </a:tc>
                <a:tc>
                  <a:txBody>
                    <a:bodyPr/>
                    <a:lstStyle/>
                    <a:p>
                      <a:r>
                        <a:rPr lang="nl-NL" noProof="0" smtClean="0">
                          <a:latin typeface="Verdana" panose="020b0604030504040204" pitchFamily="34" charset="0"/>
                        </a:rPr>
                        <a:t>1-10 ton/jaar</a:t>
                      </a:r>
                    </a:p>
                    <a:p>
                      <a:r>
                        <a:rPr lang="nl-NL" b="0" noProof="0" smtClean="0">
                          <a:latin typeface="Verdana" panose="020b0604030504040204" pitchFamily="34" charset="0"/>
                        </a:rPr>
                        <a:t>Chemisch veiligheidsrapport </a:t>
                      </a:r>
                      <a:r>
                        <a:rPr lang="nl-NL" b="1" noProof="0" smtClean="0">
                          <a:latin typeface="Verdana" panose="020b0604030504040204" pitchFamily="34" charset="0"/>
                        </a:rPr>
                        <a:t>NIET</a:t>
                      </a:r>
                      <a:r>
                        <a:t> </a:t>
                      </a:r>
                      <a:r>
                        <a:rPr lang="nl-NL" b="1" noProof="0" smtClean="0">
                          <a:latin typeface="Verdana" panose="020b0604030504040204" pitchFamily="34" charset="0"/>
                        </a:rPr>
                        <a:t>nodig</a:t>
                      </a:r>
                    </a:p>
                  </a:txBody>
                  <a:tcPr anchor="ctr">
                    <a:solidFill>
                      <a:srgbClr val="008BC8"/>
                    </a:solidFill>
                  </a:tcPr>
                </a:tc>
                <a:tc>
                  <a:txBody>
                    <a:bodyPr/>
                    <a:lstStyle/>
                    <a:p>
                      <a:r>
                        <a:rPr lang="nl-NL" noProof="0" smtClean="0">
                          <a:latin typeface="Verdana" panose="020b0604030504040204" pitchFamily="34" charset="0"/>
                        </a:rPr>
                        <a:t>10-100 ton/jaar </a:t>
                      </a:r>
                      <a:r>
                        <a:rPr lang="nl-NL" b="0" noProof="0" smtClean="0">
                          <a:latin typeface="Verdana" panose="020b0604030504040204" pitchFamily="34" charset="0"/>
                        </a:rPr>
                        <a:t>Chemisch veiligheidsrapport</a:t>
                      </a:r>
                      <a:r>
                        <a:t> </a:t>
                      </a:r>
                      <a:r>
                        <a:rPr lang="nl-NL" b="1" noProof="0" smtClean="0">
                          <a:latin typeface="Verdana" panose="020b0604030504040204" pitchFamily="34" charset="0"/>
                        </a:rPr>
                        <a:t>WEL nodig</a:t>
                      </a:r>
                    </a:p>
                  </a:txBody>
                  <a:tcPr anchor="ctr">
                    <a:solidFill>
                      <a:srgbClr val="008BC8"/>
                    </a:solidFill>
                  </a:tcPr>
                </a:tc>
              </a:tr>
              <a:tr h="1051959">
                <a:tc>
                  <a:txBody>
                    <a:bodyPr/>
                    <a:lstStyle/>
                    <a:p>
                      <a:r>
                        <a:rPr lang="nl-NL" b="1" noProof="0" smtClean="0">
                          <a:latin typeface="Verdana" panose="020b0604030504040204" pitchFamily="34" charset="0"/>
                        </a:rPr>
                        <a:t>Stof niet ingedeeld,</a:t>
                      </a:r>
                    </a:p>
                    <a:p>
                      <a:r>
                        <a:rPr lang="nl-NL" b="1" noProof="0" smtClean="0">
                          <a:latin typeface="Verdana" panose="020b0604030504040204" pitchFamily="34" charset="0"/>
                        </a:rPr>
                        <a:t>niet PBT/zPzB</a:t>
                      </a:r>
                    </a:p>
                  </a:txBody>
                  <a:tcPr>
                    <a:solidFill>
                      <a:srgbClr val="D7EFFA"/>
                    </a:solid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endParaRPr lang="en-GB" noProof="0" smtClean="0">
                        <a:latin typeface="Verdana" panose="020b0604030504040204" pitchFamily="34" charset="0"/>
                        <a:ea typeface="Verdana" panose="020b0604030504040204" pitchFamily="34" charset="0"/>
                        <a:cs typeface="Verdana" panose="020b0604030504040204" pitchFamily="34" charset="0"/>
                      </a:endParaRPr>
                    </a:p>
                  </a:txBody>
                  <a:tcPr>
                    <a:solidFill>
                      <a:srgbClr val="D7EFFA"/>
                    </a:solid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nl-NL" noProof="0" smtClean="0">
                          <a:latin typeface="Verdana" panose="020b0604030504040204" pitchFamily="34" charset="0"/>
                        </a:rPr>
                        <a:t>Gevarenbeoordeling</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nl-NL" noProof="0" smtClean="0">
                          <a:latin typeface="Verdana" panose="020b0604030504040204" pitchFamily="34" charset="0"/>
                        </a:rPr>
                        <a:t>PBT/zPzB-beoordeling </a:t>
                      </a:r>
                    </a:p>
                  </a:txBody>
                  <a:tcPr>
                    <a:solidFill>
                      <a:srgbClr val="D7EFFA"/>
                    </a:solidFill>
                  </a:tcPr>
                </a:tc>
              </a:tr>
              <a:tr h="1515055">
                <a:tc>
                  <a:txBody>
                    <a:bodyPr/>
                    <a:lstStyle/>
                    <a:p>
                      <a:r>
                        <a:rPr lang="nl-NL" b="1" noProof="0" smtClean="0">
                          <a:latin typeface="Verdana" panose="020b0604030504040204" pitchFamily="34" charset="0"/>
                        </a:rPr>
                        <a:t>Stof wel ingedeeld, of </a:t>
                      </a:r>
                    </a:p>
                    <a:p>
                      <a:r>
                        <a:rPr lang="nl-NL" b="1" noProof="0" smtClean="0">
                          <a:latin typeface="Verdana" panose="020b0604030504040204" pitchFamily="34" charset="0"/>
                        </a:rPr>
                        <a:t>PBT/zPzB</a:t>
                      </a:r>
                    </a:p>
                    <a:p>
                      <a:endParaRPr lang="nl-NL" b="1" noProof="0">
                        <a:latin typeface="Verdana" panose="020b0604030504040204" pitchFamily="34" charset="0"/>
                        <a:ea typeface="Verdana" panose="020b0604030504040204" pitchFamily="34" charset="0"/>
                        <a:cs typeface="Verdana" panose="020b0604030504040204" pitchFamily="34" charset="0"/>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endParaRPr lang="en-GB" noProof="0" smtClean="0">
                        <a:latin typeface="Verdana" panose="020b0604030504040204" pitchFamily="34" charset="0"/>
                        <a:ea typeface="Verdana" panose="020b0604030504040204" pitchFamily="34" charset="0"/>
                        <a:cs typeface="Verdana" panose="020b0604030504040204" pitchFamily="34"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ct val="0"/>
                        </a:spcBef>
                        <a:spcAft>
                          <a:spcPct val="0"/>
                        </a:spcAft>
                        <a:buClrTx/>
                        <a:buSzTx/>
                        <a:buFont typeface="Arial" panose="020b0604020202020204" pitchFamily="34" charset="0"/>
                        <a:buNone/>
                        <a:defRPr/>
                      </a:pPr>
                      <a:r>
                        <a:rPr sz="1600"/>
                        <a:t>            </a:t>
                      </a:r>
                      <a:r>
                        <a:rPr lang="nl-NL" sz="1600" noProof="0" smtClean="0">
                          <a:latin typeface="Verdana" panose="020b0604030504040204" pitchFamily="34" charset="0"/>
                        </a:rPr>
                        <a:t> +</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nl-NL" noProof="0" smtClean="0">
                          <a:latin typeface="Verdana" panose="020b0604030504040204" pitchFamily="34" charset="0"/>
                        </a:rPr>
                        <a:t>Beoordeling van de blootstelling</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nl-NL" noProof="0" smtClean="0">
                          <a:latin typeface="Verdana" panose="020b0604030504040204" pitchFamily="34" charset="0"/>
                        </a:rPr>
                        <a:t>Blootstellingsscenario’s</a:t>
                      </a:r>
                    </a:p>
                    <a:p>
                      <a:pPr marL="285750" marR="0" lvl="0" indent="-285750" algn="l" defTabSz="914400" rtl="0" eaLnBrk="1" fontAlgn="auto" latinLnBrk="0" hangingPunct="1">
                        <a:lnSpc>
                          <a:spcPct val="100000"/>
                        </a:lnSpc>
                        <a:spcBef>
                          <a:spcPct val="0"/>
                        </a:spcBef>
                        <a:spcAft>
                          <a:spcPct val="0"/>
                        </a:spcAft>
                        <a:buClrTx/>
                        <a:buSzTx/>
                        <a:buFont typeface="Arial" panose="020b0604020202020204" pitchFamily="34" charset="0"/>
                        <a:buChar char="•"/>
                        <a:defRPr/>
                      </a:pPr>
                      <a:r>
                        <a:rPr lang="nl-NL" noProof="0" smtClean="0">
                          <a:latin typeface="Verdana" panose="020b0604030504040204" pitchFamily="34" charset="0"/>
                        </a:rPr>
                        <a:t>Risicokarakterisering</a:t>
                      </a:r>
                    </a:p>
                  </a:txBody>
                  <a:tcPr>
                    <a:solidFill>
                      <a:schemeClr val="bg1">
                        <a:lumMod val="95000"/>
                      </a:schemeClr>
                    </a:solidFill>
                  </a:tcPr>
                </a:tc>
              </a:tr>
            </a:tbl>
          </a:graphicData>
        </a:graphic>
      </p:graphicFrame>
      <p:sp>
        <p:nvSpPr>
          <p:cNvPr id="6" name="TextBox 5"/>
          <p:cNvSpPr txBox="1"/>
          <p:nvPr/>
        </p:nvSpPr>
        <p:spPr>
          <a:xfrm>
            <a:off x="457200" y="5813394"/>
            <a:ext cx="6756141" cy="584775"/>
          </a:xfrm>
          <a:prstGeom prst="rect">
            <a:avLst/>
          </a:prstGeom>
          <a:noFill/>
        </p:spPr>
        <p:txBody>
          <a:bodyPr wrap="square" rtlCol="0">
            <a:spAutoFit/>
          </a:bodyPr>
          <a:lstStyle/>
          <a:p>
            <a:r>
              <a:rPr lang="nl-NL" sz="1600" smtClean="0">
                <a:solidFill>
                  <a:prstClr val="black"/>
                </a:solidFill>
                <a:latin typeface="Verdana" panose="020b0604030504040204" pitchFamily="34" charset="0"/>
              </a:rPr>
              <a:t>PBT = persistent, bioaccumulerend en toxisch</a:t>
            </a:r>
          </a:p>
          <a:p>
            <a:r>
              <a:rPr lang="nl-NL" sz="1600" err="1" smtClean="0">
                <a:solidFill>
                  <a:prstClr val="black"/>
                </a:solidFill>
                <a:latin typeface="Verdana" panose="020b0604030504040204" pitchFamily="34" charset="0"/>
              </a:rPr>
              <a:t>zPzB = zeer persistent en zeer bioaccumulerend</a:t>
            </a:r>
            <a:endParaRPr lang="nl-NL" sz="160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ounded Rectangle 6"/>
          <p:cNvSpPr/>
          <p:nvPr/>
        </p:nvSpPr>
        <p:spPr>
          <a:xfrm>
            <a:off x="2627784" y="3717708"/>
            <a:ext cx="2736304" cy="1410691"/>
          </a:xfrm>
          <a:prstGeom prst="roundRect">
            <a:avLst/>
          </a:prstGeom>
          <a:solidFill>
            <a:srgbClr val="FFCC00"/>
          </a:solidFill>
          <a:ln w="19050">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marL="285750" lvl="0" indent="-285750">
              <a:buFont typeface="Arial" panose="020b0604020202020204" pitchFamily="34" charset="0"/>
              <a:buChar char="•"/>
              <a:defRPr/>
            </a:pPr>
            <a:r>
              <a:rPr lang="nl-NL">
                <a:latin typeface="Verdana" panose="020b0604030504040204" pitchFamily="34" charset="0"/>
              </a:rPr>
              <a:t>Informatie over </a:t>
            </a:r>
            <a:r>
              <a:rPr lang="nl-NL" smtClean="0">
                <a:latin typeface="Verdana" panose="020b0604030504040204" pitchFamily="34" charset="0"/>
              </a:rPr>
              <a:t>gebruik en </a:t>
            </a:r>
            <a:r>
              <a:rPr lang="nl-NL">
                <a:latin typeface="Verdana" panose="020b0604030504040204" pitchFamily="34" charset="0"/>
              </a:rPr>
              <a:t>blootstelling </a:t>
            </a:r>
          </a:p>
          <a:p>
            <a:pPr marL="285750" lvl="0" indent="-285750">
              <a:buFont typeface="Arial" panose="020b0604020202020204" pitchFamily="34" charset="0"/>
              <a:buChar char="•"/>
              <a:defRPr/>
            </a:pPr>
            <a:r>
              <a:rPr lang="nl-NL">
                <a:latin typeface="Verdana" panose="020b0604030504040204" pitchFamily="34" charset="0"/>
              </a:rPr>
              <a:t>Richtsnoer voor een veilig gebruik</a:t>
            </a:r>
            <a:endParaRPr lang="nl-NL">
              <a:latin typeface="Verdana" panose="020b0604030504040204" pitchFamily="34" charset="0"/>
              <a:ea typeface="Verdana" panose="020b0604030504040204" pitchFamily="34" charset="0"/>
              <a:cs typeface="Verdana" panose="020b0604030504040204" pitchFamily="34"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7611" y="5799388"/>
            <a:ext cx="982459" cy="982459"/>
          </a:xfrm>
          <a:prstGeom prst="rect">
            <a:avLst/>
          </a:prstGeom>
        </p:spPr>
      </p:pic>
    </p:spTree>
    <p:extLst>
      <p:ext uri="{BB962C8B-B14F-4D97-AF65-F5344CB8AC3E}">
        <p14:creationId xmlns:p14="http://schemas.microsoft.com/office/powerpoint/2010/main" val="3635774835"/>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27" name="Group 26"/>
          <p:cNvGrpSpPr/>
          <p:nvPr/>
        </p:nvGrpSpPr>
        <p:grpSpPr>
          <a:xfrm>
            <a:off x="4861916" y="3493450"/>
            <a:ext cx="1818483" cy="909241"/>
            <a:chOff x="6820894" y="1777627"/>
            <a:chExt cx="1818483" cy="909241"/>
          </a:xfrm>
        </p:grpSpPr>
        <p:sp>
          <p:nvSpPr>
            <p:cNvPr id="33" name="Rounded Rectangle 32"/>
            <p:cNvSpPr/>
            <p:nvPr/>
          </p:nvSpPr>
          <p:spPr>
            <a:xfrm>
              <a:off x="6820894" y="1777627"/>
              <a:ext cx="1818483" cy="909241"/>
            </a:xfrm>
            <a:prstGeom prst="roundRect">
              <a:avLst>
                <a:gd name="adj" fmla="val 10000"/>
              </a:avLst>
            </a:prstGeom>
            <a:solidFill>
              <a:srgbClr val="008BC8"/>
            </a:solidFill>
            <a:ln w="25400" cap="flat" cmpd="sng" algn="ctr">
              <a:solidFill>
                <a:sysClr val="window" lastClr="FFFFFF">
                  <a:hueOff val="0"/>
                  <a:satOff val="0"/>
                  <a:lumOff val="0"/>
                  <a:alphaOff val="0"/>
                </a:sysClr>
              </a:solidFill>
              <a:prstDash val="solid"/>
            </a:ln>
            <a:effectLst/>
          </p:spPr>
          <p:txBody>
            <a:bodyPr/>
            <a:lstStyle/>
            <a:p>
              <a:endParaRPr/>
            </a:p>
          </p:txBody>
        </p:sp>
        <p:sp>
          <p:nvSpPr>
            <p:cNvPr id="34" name="Rounded Rectangle 4"/>
            <p:cNvSpPr/>
            <p:nvPr/>
          </p:nvSpPr>
          <p:spPr>
            <a:xfrm>
              <a:off x="6847525" y="1804258"/>
              <a:ext cx="1765221" cy="855979"/>
            </a:xfrm>
            <a:prstGeom prst="rect">
              <a:avLst/>
            </a:prstGeom>
            <a:noFill/>
            <a:ln>
              <a:noFill/>
            </a:ln>
            <a:effectLst/>
          </p:spPr>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defRPr/>
              </a:pPr>
              <a:r>
                <a:rPr lang="nl-NL" sz="1600" b="1" kern="0" smtClean="0">
                  <a:solidFill>
                    <a:prstClr val="white"/>
                  </a:solidFill>
                </a:rPr>
                <a:t>Registratiedossier</a:t>
              </a:r>
            </a:p>
            <a:p>
              <a:pPr algn="ctr" defTabSz="711200">
                <a:lnSpc>
                  <a:spcPct val="90000"/>
                </a:lnSpc>
                <a:spcBef>
                  <a:spcPct val="0"/>
                </a:spcBef>
                <a:spcAft>
                  <a:spcPct val="35000"/>
                </a:spcAft>
                <a:defRPr/>
              </a:pPr>
              <a:r>
                <a:rPr lang="nl-NL" sz="1600" b="1" kern="0" smtClean="0">
                  <a:solidFill>
                    <a:prstClr val="white"/>
                  </a:solidFill>
                </a:rPr>
                <a:t>opstellen</a:t>
              </a:r>
            </a:p>
          </p:txBody>
        </p:sp>
      </p:gr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6288" y="4566891"/>
            <a:ext cx="1871383" cy="748553"/>
          </a:xfrm>
          <a:prstGeom prst="rect">
            <a:avLst/>
          </a:prstGeom>
        </p:spPr>
      </p:pic>
      <p:sp>
        <p:nvSpPr>
          <p:cNvPr id="6" name="Slide Number Placeholder 5"/>
          <p:cNvSpPr>
            <a:spLocks noGrp="1"/>
          </p:cNvSpPr>
          <p:nvPr>
            <p:ph type="sldNum" sz="quarter" idx="12"/>
          </p:nvPr>
        </p:nvSpPr>
        <p:spPr/>
        <p:txBody>
          <a:bodyPr/>
          <a:lstStyle/>
          <a:p>
            <a:r>
              <a:rPr lang="en-US" smtClean="0"/>
              <a:t>	</a:t>
            </a:r>
            <a:r>
              <a:rPr lang="nl-NL" smtClean="0"/>
              <a:t>                  </a:t>
            </a:r>
            <a:fld id="{53FE240C-791C-4FA0-BA72-1FE57C9E7D13}" type="slidenum">
              <a:rPr lang="en-GB" smtClean="0">
                <a:solidFill>
                  <a:prstClr val="black"/>
                </a:solidFill>
              </a:rPr>
              <a:t>18</a:t>
            </a:fld>
            <a:endParaRPr lang="nl-NL">
              <a:solidFill>
                <a:prstClr val="black"/>
              </a:solidFill>
            </a:endParaRPr>
          </a:p>
        </p:txBody>
      </p:sp>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grpSp>
        <p:nvGrpSpPr>
          <p:cNvPr id="2" name="Group 1"/>
          <p:cNvGrpSpPr/>
          <p:nvPr/>
        </p:nvGrpSpPr>
        <p:grpSpPr>
          <a:xfrm>
            <a:off x="323528" y="404664"/>
            <a:ext cx="8502116" cy="4320480"/>
            <a:chOff x="323528" y="1772816"/>
            <a:chExt cx="8640960" cy="4464496"/>
          </a:xfrm>
        </p:grpSpPr>
        <p:graphicFrame>
          <p:nvGraphicFramePr>
            <p:cNvPr id="9" name="Diagram 8"/>
            <p:cNvGraphicFramePr/>
            <p:nvPr>
              <p:extLst>
                <p:ext uri="{D42A27DB-BD31-4B8C-83A1-F6EECF244321}">
                  <p14:modId xmlns:p14="http://schemas.microsoft.com/office/powerpoint/2010/main" val="1544525117"/>
                </p:ext>
              </p:extLst>
            </p:nvPr>
          </p:nvGraphicFramePr>
          <p:xfrm>
            <a:off x="323528" y="1772816"/>
            <a:ext cx="8640960" cy="4464496"/>
          </p:xfrm>
          <a:graphic>
            <a:graphicData uri="http://schemas.openxmlformats.org/drawingml/2006/diagram">
              <dgm:relIds xmlns:dgm="http://schemas.openxmlformats.org/drawingml/2006/diagram" r:dm="rId5" r:lo="rId6" r:qs="rId7" r:cs="rId8"/>
            </a:graphicData>
          </a:graphic>
        </p:graphicFrame>
        <p:sp>
          <p:nvSpPr>
            <p:cNvPr id="10" name="Right Arrow 9"/>
            <p:cNvSpPr/>
            <p:nvPr/>
          </p:nvSpPr>
          <p:spPr>
            <a:xfrm>
              <a:off x="2195736"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92372"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732240"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sp>
        <p:nvSpPr>
          <p:cNvPr id="12" name="Title 1"/>
          <p:cNvSpPr txBox="1"/>
          <p:nvPr/>
        </p:nvSpPr>
        <p:spPr>
          <a:xfrm>
            <a:off x="395536" y="720977"/>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US" sz="1400" smtClean="0"/>
          </a:p>
        </p:txBody>
      </p:sp>
      <p:grpSp>
        <p:nvGrpSpPr>
          <p:cNvPr id="16" name="Group 15"/>
          <p:cNvGrpSpPr/>
          <p:nvPr/>
        </p:nvGrpSpPr>
        <p:grpSpPr>
          <a:xfrm>
            <a:off x="395536" y="3429000"/>
            <a:ext cx="1818483" cy="909241"/>
            <a:chOff x="6820894" y="1777627"/>
            <a:chExt cx="1818483" cy="909241"/>
          </a:xfrm>
        </p:grpSpPr>
        <p:sp>
          <p:nvSpPr>
            <p:cNvPr id="17" name="Rounded Rectangle 16"/>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19"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r>
                <a:rPr lang="nl-NL" sz="1600" b="1" smtClean="0">
                  <a:solidFill>
                    <a:schemeClr val="bg1">
                      <a:lumMod val="75000"/>
                    </a:schemeClr>
                  </a:solidFill>
                </a:rPr>
                <a:t>Indeling en etikettering</a:t>
              </a:r>
              <a:endParaRPr lang="nl-NL" sz="1600" b="1">
                <a:solidFill>
                  <a:schemeClr val="bg1">
                    <a:lumMod val="75000"/>
                  </a:schemeClr>
                </a:solidFill>
              </a:endParaRPr>
            </a:p>
          </p:txBody>
        </p:sp>
      </p:grpSp>
      <p:sp>
        <p:nvSpPr>
          <p:cNvPr id="21" name="Right Arrow 20"/>
          <p:cNvSpPr/>
          <p:nvPr/>
        </p:nvSpPr>
        <p:spPr>
          <a:xfrm>
            <a:off x="107504" y="373960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23" name="Right Arrow 22"/>
          <p:cNvSpPr/>
          <p:nvPr/>
        </p:nvSpPr>
        <p:spPr>
          <a:xfrm>
            <a:off x="2267744" y="374999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grpSp>
        <p:nvGrpSpPr>
          <p:cNvPr id="24" name="Group 23"/>
          <p:cNvGrpSpPr/>
          <p:nvPr/>
        </p:nvGrpSpPr>
        <p:grpSpPr>
          <a:xfrm>
            <a:off x="2609501" y="3437383"/>
            <a:ext cx="1818483" cy="909241"/>
            <a:chOff x="6820894" y="1777627"/>
            <a:chExt cx="1818483" cy="909241"/>
          </a:xfrm>
        </p:grpSpPr>
        <p:sp>
          <p:nvSpPr>
            <p:cNvPr id="25" name="Rounded Rectangle 24"/>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a:p>
          </p:txBody>
        </p:sp>
        <p:sp>
          <p:nvSpPr>
            <p:cNvPr id="26"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r>
                <a:rPr lang="nl-NL" sz="1600" b="1" smtClean="0">
                  <a:solidFill>
                    <a:prstClr val="white"/>
                  </a:solidFill>
                </a:rPr>
                <a:t>Beoordeel risico en waarborg veilig gebruik</a:t>
              </a:r>
              <a:endParaRPr lang="nl-NL" sz="1600" b="1">
                <a:solidFill>
                  <a:prstClr val="white"/>
                </a:solidFill>
              </a:endParaRPr>
            </a:p>
          </p:txBody>
        </p:sp>
      </p:grpSp>
      <p:pic>
        <p:nvPicPr>
          <p:cNvPr id="30" name="Picture 2"/>
          <p:cNvPicPr>
            <a:picLocks noChangeAspect="1" noChangeArrowheads="1"/>
          </p:cNvPicPr>
          <p:nvPr/>
        </p:nvPicPr>
        <p:blipFill>
          <a:blip r:embed="rId9">
            <a:extLst>
              <a:ext uri="{28A0092B-C50C-407E-A947-70E740481C1C}">
                <a14:useLocalDpi xmlns:a14="http://schemas.microsoft.com/office/drawing/2010/main" val="0"/>
              </a:ext>
            </a:extLst>
          </a:blip>
          <a:stretch>
            <a:fillRect/>
          </a:stretch>
        </p:blipFill>
        <p:spPr bwMode="auto">
          <a:xfrm>
            <a:off x="446302" y="4400032"/>
            <a:ext cx="1372863" cy="1376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Right Arrow 34"/>
          <p:cNvSpPr/>
          <p:nvPr/>
        </p:nvSpPr>
        <p:spPr>
          <a:xfrm>
            <a:off x="4522732" y="3789040"/>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36" name="Title 1"/>
          <p:cNvSpPr txBox="1"/>
          <p:nvPr/>
        </p:nvSpPr>
        <p:spPr>
          <a:xfrm>
            <a:off x="422166" y="620688"/>
            <a:ext cx="7760577" cy="1143000"/>
          </a:xfrm>
          <a:prstGeom prst="rect">
            <a:avLst/>
          </a:prstGeom>
        </p:spPr>
        <p:txBody>
          <a:bodyPr vert="horz" lIns="91440" tIns="45720" rIns="91440" bIns="45720" rtlCol="0" anchor="ctr">
            <a:normAutofit fontScale="70000" lnSpcReduction="2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br/>
            <a:r>
              <a:rPr lang="nl-NL" sz="4500" smtClean="0"/>
              <a:t>Waarborg een veilig gebruik </a:t>
            </a:r>
          </a:p>
          <a:p>
            <a:r>
              <a:rPr lang="nl-NL" sz="4500" smtClean="0"/>
              <a:t>van uw stof en registreer</a:t>
            </a:r>
          </a:p>
        </p:txBody>
      </p:sp>
      <p:pic>
        <p:nvPicPr>
          <p:cNvPr id="37" name="Picture 3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988773" y="4618156"/>
            <a:ext cx="982459" cy="982459"/>
          </a:xfrm>
          <a:prstGeom prst="rect">
            <a:avLst/>
          </a:prstGeom>
        </p:spPr>
      </p:pic>
      <p:pic>
        <p:nvPicPr>
          <p:cNvPr id="39" name="Picture 3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984145" y="4503584"/>
            <a:ext cx="1586857" cy="987886"/>
          </a:xfrm>
          <a:prstGeom prst="rect">
            <a:avLst/>
          </a:prstGeom>
        </p:spPr>
      </p:pic>
      <p:pic>
        <p:nvPicPr>
          <p:cNvPr id="40" name="Picture 3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40840" y="5307156"/>
            <a:ext cx="2391593" cy="922472"/>
          </a:xfrm>
          <a:prstGeom prst="rect">
            <a:avLst/>
          </a:prstGeom>
        </p:spPr>
      </p:pic>
    </p:spTree>
    <p:extLst>
      <p:ext uri="{BB962C8B-B14F-4D97-AF65-F5344CB8AC3E}">
        <p14:creationId xmlns:p14="http://schemas.microsoft.com/office/powerpoint/2010/main" val="2561175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t>19</a:t>
            </a:fld>
            <a:endParaRPr lang="nl-NL">
              <a:solidFill>
                <a:prstClr val="black">
                  <a:tint val="75000"/>
                </a:prstClr>
              </a:solidFill>
            </a:endParaRPr>
          </a:p>
        </p:txBody>
      </p:sp>
      <p:sp>
        <p:nvSpPr>
          <p:cNvPr id="2" name="Title 1"/>
          <p:cNvSpPr>
            <a:spLocks noGrp="1"/>
          </p:cNvSpPr>
          <p:nvPr>
            <p:ph type="title"/>
          </p:nvPr>
        </p:nvSpPr>
        <p:spPr/>
        <p:txBody>
          <a:bodyPr/>
          <a:lstStyle/>
          <a:p>
            <a:r>
              <a:rPr lang="nl-NL" sz="2800" noProof="0" smtClean="0"/>
              <a:t>Niet vergeten</a:t>
            </a:r>
            <a:endParaRPr lang="nl-NL" sz="2800" noProof="0"/>
          </a:p>
        </p:txBody>
      </p:sp>
      <p:sp>
        <p:nvSpPr>
          <p:cNvPr id="3" name="Content Placeholder 2"/>
          <p:cNvSpPr>
            <a:spLocks noGrp="1"/>
          </p:cNvSpPr>
          <p:nvPr>
            <p:ph idx="1"/>
          </p:nvPr>
        </p:nvSpPr>
        <p:spPr>
          <a:xfrm>
            <a:off x="457200" y="1600200"/>
            <a:ext cx="8229600" cy="4997152"/>
          </a:xfrm>
        </p:spPr>
        <p:txBody>
          <a:bodyPr>
            <a:normAutofit fontScale="32500" lnSpcReduction="20000"/>
          </a:bodyPr>
          <a:lstStyle/>
          <a:p>
            <a:pPr>
              <a:spcBef>
                <a:spcPts val="600"/>
              </a:spcBef>
              <a:spcAft>
                <a:spcPts val="900"/>
              </a:spcAft>
            </a:pPr>
            <a:r>
              <a:rPr lang="nl-NL" sz="5600" noProof="0" smtClean="0"/>
              <a:t>Ken uw stof en begrijp welke gegevens u moet indienen</a:t>
            </a:r>
          </a:p>
          <a:p>
            <a:pPr>
              <a:spcBef>
                <a:spcPts val="600"/>
              </a:spcBef>
              <a:spcAft>
                <a:spcPts val="900"/>
              </a:spcAft>
            </a:pPr>
            <a:r>
              <a:rPr lang="nl-NL" sz="5600" noProof="0" smtClean="0"/>
              <a:t>Bepaal uw strategie en vind goede ondersteuning: binnen uw onderneming, binnen uw SIEF of extern</a:t>
            </a:r>
          </a:p>
          <a:p>
            <a:pPr>
              <a:spcBef>
                <a:spcPts val="600"/>
              </a:spcBef>
              <a:spcAft>
                <a:spcPts val="900"/>
              </a:spcAft>
            </a:pPr>
            <a:r>
              <a:rPr lang="nl-NL" sz="5600" noProof="0" smtClean="0"/>
              <a:t>Dierproeven in laatste instantie: Deel gegevens – gebruik aanpassingen</a:t>
            </a:r>
          </a:p>
          <a:p>
            <a:pPr>
              <a:spcBef>
                <a:spcPts val="600"/>
              </a:spcBef>
              <a:spcAft>
                <a:spcPts val="900"/>
              </a:spcAft>
            </a:pPr>
            <a:r>
              <a:rPr lang="nl-NL" sz="5600" noProof="0" smtClean="0"/>
              <a:t>Informatie genereren is een gezamenlijke inspanning van het SIEF          </a:t>
            </a:r>
          </a:p>
          <a:p>
            <a:pPr>
              <a:spcBef>
                <a:spcPts val="600"/>
              </a:spcBef>
              <a:spcAft>
                <a:spcPts val="900"/>
              </a:spcAft>
            </a:pPr>
            <a:r>
              <a:rPr lang="nl-NL" sz="5600" noProof="0" smtClean="0"/>
              <a:t>Verzamel informatie over gebruiksvormen, om te beginnen van brancheorganisaties van uw klanten </a:t>
            </a:r>
          </a:p>
          <a:p>
            <a:pPr>
              <a:spcBef>
                <a:spcPts val="600"/>
              </a:spcBef>
              <a:spcAft>
                <a:spcPts val="900"/>
              </a:spcAft>
            </a:pPr>
            <a:r>
              <a:rPr lang="nl-NL" sz="5600" noProof="0" smtClean="0"/>
              <a:t>Het uitvoeren van tests en het opstellen van het dossier kost tijd, maar kwalitatief goede informatie bespaart werk en kosten in de toekomst</a:t>
            </a:r>
          </a:p>
          <a:p>
            <a:pPr>
              <a:spcBef>
                <a:spcPts val="600"/>
              </a:spcBef>
              <a:spcAft>
                <a:spcPts val="900"/>
              </a:spcAft>
            </a:pPr>
            <a:r>
              <a:rPr lang="nl-NL" sz="5600" noProof="0" smtClean="0"/>
              <a:t>Zorg dat u en uw klanten de stof veilig gebruiken</a:t>
            </a:r>
          </a:p>
          <a:p>
            <a:r>
              <a:rPr lang="nl-NL" sz="5600"/>
              <a:t>Voor ondersteuning kunt u terecht op </a:t>
            </a:r>
            <a:r>
              <a:rPr lang="nl-NL" sz="5600" smtClean="0">
                <a:hlinkClick r:id="rId3"/>
              </a:rPr>
              <a:t>https://echa.europa.eu/nl/reach-2018</a:t>
            </a:r>
            <a:endParaRPr lang="nl-NL" sz="5600" smtClean="0"/>
          </a:p>
          <a:p>
            <a:pPr marL="0" indent="0">
              <a:buNone/>
            </a:pPr>
            <a:endParaRPr lang="nl-NL" sz="5000"/>
          </a:p>
        </p:txBody>
      </p:sp>
    </p:spTree>
    <p:extLst>
      <p:ext uri="{BB962C8B-B14F-4D97-AF65-F5344CB8AC3E}">
        <p14:creationId xmlns:p14="http://schemas.microsoft.com/office/powerpoint/2010/main" val="91015051"/>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nl-NL"/>
          </a:p>
        </p:txBody>
      </p:sp>
      <p:sp>
        <p:nvSpPr>
          <p:cNvPr id="4" name="Title 3"/>
          <p:cNvSpPr>
            <a:spLocks noGrp="1"/>
          </p:cNvSpPr>
          <p:nvPr>
            <p:ph type="title"/>
          </p:nvPr>
        </p:nvSpPr>
        <p:spPr/>
        <p:txBody>
          <a:bodyPr/>
          <a:lstStyle/>
          <a:p>
            <a:r>
              <a:rPr lang="nl-NL" noProof="0" smtClean="0"/>
              <a:t>Doel van deze presentatie</a:t>
            </a:r>
            <a:endParaRPr lang="nl-NL" noProof="0"/>
          </a:p>
        </p:txBody>
      </p:sp>
      <p:sp>
        <p:nvSpPr>
          <p:cNvPr id="5" name="Content Placeholder 4"/>
          <p:cNvSpPr>
            <a:spLocks noGrp="1"/>
          </p:cNvSpPr>
          <p:nvPr>
            <p:ph idx="1"/>
          </p:nvPr>
        </p:nvSpPr>
        <p:spPr/>
        <p:txBody>
          <a:bodyPr>
            <a:normAutofit fontScale="62500" lnSpcReduction="20000"/>
          </a:bodyPr>
          <a:lstStyle/>
          <a:p>
            <a:r>
              <a:rPr lang="nl-NL" altLang="en-US" noProof="0"/>
              <a:t>Deze presentatie, met notities, is voorbereid door ECHA, het Europees Agentschap voor chemische stoffen, om u te helpen bij het maken van een presentatie over REACH 2018, d.w.z. de laatste registratiedeadline voor geleidelijk geïntegreerde stoffen. De bedoeling is dat u relevante dia's kunt selecteren en aanpassen aan uw doelpubliek, zoals managers, werknemers, vakmensen op het gebied van milieu-, gezondheids- en veiligheidsprofessionals, autoriteiten, enz. U mag deze presentatie zonder onze expliciete toestemming gebruiken. </a:t>
            </a:r>
          </a:p>
          <a:p>
            <a:endParaRPr lang="nl-NL" altLang="en-US" noProof="0"/>
          </a:p>
          <a:p>
            <a:r>
              <a:rPr lang="nl-NL" altLang="en-US" noProof="0"/>
              <a:t>In deze presentatie wordt een kort overzicht gegeven van fase 4 (Beoordeel gevaren en risico’s) van het stappenplan voor REACH 2018. Ze maakt deel uit van een reeks presentaties over REACH 2018, die te vinden zijn op de website van ECHA. We verwelkomen uw opmerkingen en suggesties op: </a:t>
            </a:r>
            <a:r>
              <a:rPr lang="nl-NL" altLang="en-US" b="1" noProof="0" smtClean="0">
                <a:solidFill>
                  <a:srgbClr val="0046AD"/>
                </a:solidFill>
              </a:rPr>
              <a:t>reach-2018@echa.europa.eu</a:t>
            </a:r>
            <a:r>
              <a:rPr lang="nl-NL" altLang="en-US" noProof="0"/>
              <a:t>.  </a:t>
            </a:r>
          </a:p>
          <a:p>
            <a:endParaRPr lang="nl-NL" altLang="en-US" noProof="0"/>
          </a:p>
          <a:p>
            <a:r>
              <a:rPr lang="nl-NL" altLang="en-US" b="1" noProof="0"/>
              <a:t>Juridische mededeling: </a:t>
            </a:r>
            <a:r>
              <a:rPr lang="nl-NL" altLang="en-US" noProof="0"/>
              <a:t>De informatie in deze presentatie vormt geen juridisch advies en vertegenwoordigt niet noodzakelijkerwijs in juridische termen het officiële standpunt van het Europees Agentschap voor chemische stoffen. Het Europees Agentschap voor chemische stoffen aanvaardt geen aansprakelijkheid met betrekking tot de inhoud van dit document.</a:t>
            </a:r>
          </a:p>
          <a:p>
            <a:endParaRPr lang="nl-NL" altLang="en-US" noProof="0"/>
          </a:p>
          <a:p>
            <a:r>
              <a:rPr lang="nl-NL" altLang="en-US" noProof="0"/>
              <a:t>Publicatie: mei 2017</a:t>
            </a:r>
          </a:p>
          <a:p>
            <a:pPr marL="0" indent="0">
              <a:buNone/>
            </a:pPr>
            <a:endParaRPr lang="nl-NL" noProof="0"/>
          </a:p>
        </p:txBody>
      </p:sp>
    </p:spTree>
    <p:extLst>
      <p:ext uri="{BB962C8B-B14F-4D97-AF65-F5344CB8AC3E}">
        <p14:creationId xmlns:p14="http://schemas.microsoft.com/office/powerpoint/2010/main" val="1104179010"/>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nl-NL" noProof="0"/>
              <a:t>REACH-registratie 2018</a:t>
            </a:r>
          </a:p>
        </p:txBody>
      </p:sp>
      <p:sp>
        <p:nvSpPr>
          <p:cNvPr id="3" name="Content Placeholder 2"/>
          <p:cNvSpPr>
            <a:spLocks noGrp="1"/>
          </p:cNvSpPr>
          <p:nvPr>
            <p:ph idx="1"/>
          </p:nvPr>
        </p:nvSpPr>
        <p:spPr/>
        <p:txBody>
          <a:bodyPr/>
          <a:lstStyle/>
          <a:p>
            <a:pPr marL="0" lvl="0" indent="0">
              <a:spcBef>
                <a:spcPts val="1200"/>
              </a:spcBef>
              <a:spcAft>
                <a:spcPts val="2400"/>
              </a:spcAft>
              <a:buNone/>
              <a:defRPr/>
            </a:pPr>
            <a:r>
              <a:rPr lang="nl-NL" b="1" noProof="0">
                <a:solidFill>
                  <a:srgbClr val="008BC8"/>
                </a:solidFill>
                <a:latin typeface="Verdana"/>
              </a:rPr>
              <a:t>Activiteiten fase 4</a:t>
            </a:r>
          </a:p>
          <a:p>
            <a:pPr marL="457200" lvl="0" indent="-457200">
              <a:spcBef>
                <a:spcPts val="600"/>
              </a:spcBef>
              <a:spcAft>
                <a:spcPts val="1200"/>
              </a:spcAft>
              <a:buFont typeface="+mj-lt"/>
              <a:buAutoNum type="arabicPeriod"/>
              <a:defRPr/>
            </a:pPr>
            <a:r>
              <a:rPr lang="nl-NL" sz="2200" noProof="0" smtClean="0">
                <a:solidFill>
                  <a:sysClr val="windowText" lastClr="000000"/>
                </a:solidFill>
                <a:latin typeface="Verdana"/>
              </a:rPr>
              <a:t>Ken uw informatie-eisen</a:t>
            </a:r>
          </a:p>
          <a:p>
            <a:pPr marL="457200" lvl="0" indent="-457200">
              <a:spcBef>
                <a:spcPts val="600"/>
              </a:spcBef>
              <a:spcAft>
                <a:spcPts val="1200"/>
              </a:spcAft>
              <a:buFont typeface="+mj-lt"/>
              <a:buAutoNum type="arabicPeriod"/>
              <a:defRPr/>
            </a:pPr>
            <a:r>
              <a:rPr lang="nl-NL" sz="2200" noProof="0" smtClean="0">
                <a:solidFill>
                  <a:sysClr val="windowText" lastClr="000000"/>
                </a:solidFill>
                <a:latin typeface="Verdana"/>
              </a:rPr>
              <a:t>Verzamel gevarengegevens</a:t>
            </a:r>
          </a:p>
          <a:p>
            <a:pPr marL="457200" lvl="0" indent="-457200">
              <a:spcBef>
                <a:spcPts val="600"/>
              </a:spcBef>
              <a:spcAft>
                <a:spcPts val="1200"/>
              </a:spcAft>
              <a:buFont typeface="+mj-lt"/>
              <a:buAutoNum type="arabicPeriod"/>
              <a:defRPr/>
            </a:pPr>
            <a:r>
              <a:rPr lang="nl-NL" sz="2200" noProof="0">
                <a:solidFill>
                  <a:sysClr val="windowText" lastClr="000000"/>
                </a:solidFill>
                <a:latin typeface="Verdana"/>
              </a:rPr>
              <a:t>Vul gegevenshiaten op</a:t>
            </a:r>
          </a:p>
          <a:p>
            <a:pPr marL="457200" lvl="0" indent="-457200">
              <a:spcBef>
                <a:spcPts val="600"/>
              </a:spcBef>
              <a:spcAft>
                <a:spcPts val="1200"/>
              </a:spcAft>
              <a:buFont typeface="+mj-lt"/>
              <a:buAutoNum type="arabicPeriod"/>
              <a:defRPr/>
            </a:pPr>
            <a:r>
              <a:rPr lang="nl-NL" sz="2200" noProof="0" smtClean="0">
                <a:solidFill>
                  <a:sysClr val="windowText" lastClr="000000"/>
                </a:solidFill>
                <a:latin typeface="Verdana"/>
              </a:rPr>
              <a:t>Verzamel informatie over gebruiksvormen</a:t>
            </a:r>
          </a:p>
          <a:p>
            <a:pPr marL="457200" lvl="0" indent="-457200">
              <a:spcBef>
                <a:spcPts val="600"/>
              </a:spcBef>
              <a:spcAft>
                <a:spcPts val="1200"/>
              </a:spcAft>
              <a:buFont typeface="+mj-lt"/>
              <a:buAutoNum type="arabicPeriod"/>
              <a:defRPr/>
            </a:pPr>
            <a:r>
              <a:rPr lang="nl-NL" sz="2200" noProof="0" smtClean="0">
                <a:solidFill>
                  <a:sysClr val="windowText" lastClr="000000"/>
                </a:solidFill>
                <a:latin typeface="Verdana"/>
              </a:rPr>
              <a:t>Beoordeel risico’s en tref risicobeheersmaatregelen</a:t>
            </a:r>
            <a:endParaRPr lang="nl-NL" sz="2200" noProof="0">
              <a:solidFill>
                <a:sysClr val="windowText" lastClr="000000"/>
              </a:solidFill>
              <a:latin typeface="Verdana"/>
              <a:ea typeface="ＭＳ Ｐゴシック" charset="-128"/>
              <a:cs typeface="+mn-cs"/>
            </a:endParaRPr>
          </a:p>
          <a:p>
            <a:endParaRPr lang="nl-NL" noProof="0"/>
          </a:p>
        </p:txBody>
      </p:sp>
    </p:spTree>
    <p:extLst>
      <p:ext uri="{BB962C8B-B14F-4D97-AF65-F5344CB8AC3E}">
        <p14:creationId xmlns:p14="http://schemas.microsoft.com/office/powerpoint/2010/main" val="784390719"/>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4</a:t>
            </a:fld>
            <a:endParaRPr lang="nl-NL"/>
          </a:p>
        </p:txBody>
      </p:sp>
      <p:sp>
        <p:nvSpPr>
          <p:cNvPr id="7" name="Content Placeholder 2"/>
          <p:cNvSpPr>
            <a:spLocks noGrp="1"/>
          </p:cNvSpPr>
          <p:nvPr>
            <p:ph idx="1"/>
          </p:nvPr>
        </p:nvSpPr>
        <p:spPr/>
        <p:txBody>
          <a:bodyPr>
            <a:normAutofit fontScale="92500"/>
          </a:bodyPr>
          <a:lstStyle/>
          <a:p>
            <a:pPr marL="0" indent="0">
              <a:buNone/>
            </a:pPr>
            <a:r>
              <a:rPr lang="nl-NL" sz="2000" noProof="0" smtClean="0"/>
              <a:t>De vereiste informatie voor uw registratie hangt af van het type registratie en de hoeveelheid die u jaarlijks vervaardigt/invoert.</a:t>
            </a:r>
          </a:p>
          <a:p>
            <a:pPr marL="0" indent="0">
              <a:buNone/>
            </a:pPr>
            <a:endParaRPr lang="nl-NL" sz="2000" noProof="0" smtClean="0"/>
          </a:p>
          <a:p>
            <a:pPr lvl="1">
              <a:buFont typeface="Arial" panose="020b0604020202020204" pitchFamily="34" charset="0"/>
              <a:buChar char="•"/>
            </a:pPr>
            <a:r>
              <a:rPr lang="nl-NL" noProof="0" smtClean="0"/>
              <a:t>tussenproduct onder strikt gecontroleerde voorwaarden</a:t>
            </a:r>
            <a:r>
              <a:rPr lang="en-GB" noProof="0" smtClean="0">
                <a:sym typeface="Wingdings" panose="05000000000000000000" pitchFamily="2" charset="2"/>
              </a:rPr>
              <a:t></a:t>
            </a:r>
            <a:r>
              <a:rPr lang="nl-NL" noProof="0" smtClean="0"/>
              <a:t> alle beschikbare gegevens</a:t>
            </a:r>
          </a:p>
          <a:p>
            <a:pPr lvl="1"/>
            <a:endParaRPr lang="nl-NL" noProof="0" smtClean="0"/>
          </a:p>
          <a:p>
            <a:pPr lvl="1">
              <a:buFont typeface="Arial" panose="020b0604020202020204" pitchFamily="34" charset="0"/>
              <a:buChar char="•"/>
            </a:pPr>
            <a:r>
              <a:rPr lang="nl-NL" noProof="0" smtClean="0"/>
              <a:t>standaardregistratie</a:t>
            </a:r>
            <a:r>
              <a:rPr lang="en-GB" noProof="0" smtClean="0">
                <a:sym typeface="Wingdings" panose="05000000000000000000" pitchFamily="2" charset="2"/>
              </a:rPr>
              <a:t></a:t>
            </a:r>
            <a:r>
              <a:rPr lang="nl-NL" noProof="0" smtClean="0"/>
              <a:t> afhankelijk van uw hoeveelheidsklasse</a:t>
            </a:r>
            <a:endParaRPr lang="nl-NL" noProof="0"/>
          </a:p>
          <a:p>
            <a:pPr marL="457200" lvl="1" indent="0">
              <a:buNone/>
            </a:pPr>
            <a:endParaRPr lang="nl-NL" sz="1800" noProof="0" smtClean="0"/>
          </a:p>
          <a:p>
            <a:pPr marL="457200" lvl="1" indent="0">
              <a:buNone/>
            </a:pPr>
            <a:endParaRPr lang="nl-NL" sz="1800" noProof="0"/>
          </a:p>
          <a:p>
            <a:pPr marL="57150" indent="0">
              <a:buNone/>
            </a:pPr>
            <a:r>
              <a:rPr lang="nl-NL" sz="2000" noProof="0" smtClean="0"/>
              <a:t>Tip: Wegwijzer voor managers in het midden- en kleinbedrijf en REACH-coördinatoren: </a:t>
            </a:r>
            <a:r>
              <a:rPr lang="nl-NL" sz="2000" noProof="0">
                <a:solidFill>
                  <a:srgbClr val="0070C0"/>
                </a:solidFill>
              </a:rPr>
              <a:t>“Hoe u moet voldoen aan uw informatievereisten bij tonnages van 1-10 en 10-100 ton per jaar”</a:t>
            </a:r>
            <a:endParaRPr lang="nl-NL" sz="2000" noProof="0" smtClean="0"/>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nl-NL" sz="1400"/>
              <a:t>Ken uw informatie-eisen</a:t>
            </a:r>
            <a:br/>
            <a:r>
              <a:rPr lang="nl-NL" smtClean="0"/>
              <a:t>Informatie-eisen</a:t>
            </a:r>
            <a:endParaRPr lang="nl-NL"/>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2109" y="3214984"/>
            <a:ext cx="1192683" cy="1296394"/>
          </a:xfrm>
          <a:prstGeom prst="rect">
            <a:avLst/>
          </a:prstGeom>
        </p:spPr>
      </p:pic>
    </p:spTree>
    <p:extLst>
      <p:ext uri="{BB962C8B-B14F-4D97-AF65-F5344CB8AC3E}">
        <p14:creationId xmlns:p14="http://schemas.microsoft.com/office/powerpoint/2010/main" val="1142133736"/>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5</a:t>
            </a:fld>
            <a:endParaRPr lang="nl-NL"/>
          </a:p>
        </p:txBody>
      </p:sp>
      <p:sp>
        <p:nvSpPr>
          <p:cNvPr id="7" name="Content Placeholder 2"/>
          <p:cNvSpPr>
            <a:spLocks noGrp="1"/>
          </p:cNvSpPr>
          <p:nvPr>
            <p:ph idx="1"/>
          </p:nvPr>
        </p:nvSpPr>
        <p:spPr/>
        <p:txBody>
          <a:bodyPr>
            <a:normAutofit/>
          </a:bodyPr>
          <a:lstStyle/>
          <a:p>
            <a:pPr marL="0" indent="0">
              <a:buNone/>
            </a:pPr>
            <a:endParaRPr lang="en-GB" sz="1400" noProof="0" smtClean="0"/>
          </a:p>
          <a:p>
            <a:pPr marL="457200" lvl="1" indent="0">
              <a:buNone/>
            </a:pPr>
            <a:endParaRPr lang="en-GB" noProof="0" smtClean="0"/>
          </a:p>
          <a:p>
            <a:pPr marL="457200" lvl="1" indent="0">
              <a:buNone/>
            </a:pPr>
            <a:endParaRPr lang="en-GB" noProof="0"/>
          </a:p>
          <a:p>
            <a:pPr marL="457200" lvl="1" indent="0">
              <a:buNone/>
            </a:pPr>
            <a:endParaRPr lang="en-GB" noProof="0" smtClean="0"/>
          </a:p>
          <a:p>
            <a:pPr marL="457200" lvl="1" indent="0">
              <a:buNone/>
            </a:pPr>
            <a:endParaRPr lang="en-GB" noProof="0">
              <a:hlinkClick r:id="rId3"/>
            </a:endParaRPr>
          </a:p>
          <a:p>
            <a:pPr marL="457200" lvl="1" indent="0">
              <a:buNone/>
            </a:pPr>
            <a:endParaRPr lang="en-GB" noProof="0" smtClean="0">
              <a:hlinkClick r:id="rId3"/>
            </a:endParaRPr>
          </a:p>
          <a:p>
            <a:pPr marL="457200" lvl="1" indent="0">
              <a:buNone/>
            </a:pPr>
            <a:endParaRPr lang="en-GB" noProof="0">
              <a:hlinkClick r:id="rId3"/>
            </a:endParaRPr>
          </a:p>
          <a:p>
            <a:pPr marL="457200" lvl="1" indent="0">
              <a:buNone/>
            </a:pPr>
            <a:endParaRPr lang="en-GB" sz="1600" noProof="0" smtClean="0">
              <a:hlinkClick r:id="rId3"/>
            </a:endParaRPr>
          </a:p>
          <a:p>
            <a:pPr marL="457200" lvl="1" indent="0">
              <a:buNone/>
            </a:pPr>
            <a:endParaRPr lang="en-GB" noProof="0" smtClean="0"/>
          </a:p>
        </p:txBody>
      </p:sp>
      <p:sp>
        <p:nvSpPr>
          <p:cNvPr id="10" name="Content Placeholder 2"/>
          <p:cNvSpPr>
            <a:spLocks noGrp="1"/>
          </p:cNvSpPr>
          <p:nvPr>
            <p:ph idx="4294967295"/>
          </p:nvPr>
        </p:nvSpPr>
        <p:spPr>
          <a:xfrm>
            <a:off x="457200" y="1600200"/>
            <a:ext cx="7931224" cy="4525963"/>
          </a:xfrm>
        </p:spPr>
        <p:txBody>
          <a:bodyPr>
            <a:noAutofit/>
          </a:bodyPr>
          <a:lstStyle/>
          <a:p>
            <a:r>
              <a:rPr lang="nl-NL" sz="2400" noProof="0" smtClean="0"/>
              <a:t>Als u meer dan 1-10 ton per jaar vervaardigt/invoert</a:t>
            </a:r>
          </a:p>
          <a:p>
            <a:pPr lvl="1">
              <a:buFont typeface="Arial" panose="020b0604020202020204" pitchFamily="34" charset="0"/>
              <a:buChar char="•"/>
            </a:pPr>
            <a:r>
              <a:rPr lang="nl-NL" sz="2000" noProof="0" smtClean="0"/>
              <a:t>bijlage VII bij REACH</a:t>
            </a:r>
          </a:p>
          <a:p>
            <a:pPr lvl="2">
              <a:buFont typeface="Verdana" panose="020b0604030504040204" pitchFamily="34" charset="0"/>
              <a:buChar char="−"/>
            </a:pPr>
            <a:r>
              <a:rPr lang="nl-NL" sz="1800" noProof="0" smtClean="0"/>
              <a:t>Fysisch-chemische eigenschappen</a:t>
            </a:r>
          </a:p>
          <a:p>
            <a:pPr lvl="2">
              <a:buFont typeface="Verdana" panose="020b0604030504040204" pitchFamily="34" charset="0"/>
              <a:buChar char="−"/>
            </a:pPr>
            <a:r>
              <a:rPr lang="nl-NL" sz="1800" noProof="0" smtClean="0"/>
              <a:t>Toxicologische eigenschappen</a:t>
            </a:r>
          </a:p>
          <a:p>
            <a:pPr lvl="2">
              <a:buFont typeface="Verdana" panose="020b0604030504040204" pitchFamily="34" charset="0"/>
              <a:buChar char="−"/>
            </a:pPr>
            <a:r>
              <a:rPr lang="nl-NL" sz="1800" noProof="0" smtClean="0"/>
              <a:t>Ecotoxicologische eigenschappen</a:t>
            </a:r>
          </a:p>
          <a:p>
            <a:r>
              <a:rPr lang="nl-NL" sz="2400" noProof="0" smtClean="0"/>
              <a:t>Als u meer dan 10-100 ton per jaar vervaardigt/invoert</a:t>
            </a:r>
          </a:p>
          <a:p>
            <a:pPr lvl="1">
              <a:buFont typeface="Arial" panose="020b0604020202020204" pitchFamily="34" charset="0"/>
              <a:buChar char="•"/>
            </a:pPr>
            <a:r>
              <a:rPr lang="nl-NL" sz="2000" noProof="0" smtClean="0"/>
              <a:t>bijlage VII bij REACH</a:t>
            </a:r>
          </a:p>
          <a:p>
            <a:pPr lvl="1">
              <a:buFont typeface="Arial" panose="020b0604020202020204" pitchFamily="34" charset="0"/>
              <a:buChar char="•"/>
            </a:pPr>
            <a:r>
              <a:rPr lang="nl-NL" sz="2000" noProof="0" smtClean="0"/>
              <a:t>bijlage VIII bij REACH: aanvulling</a:t>
            </a:r>
          </a:p>
          <a:p>
            <a:pPr lvl="2">
              <a:buFont typeface="Verdana" panose="020b0604030504040204" pitchFamily="34" charset="0"/>
              <a:buChar char="−"/>
            </a:pPr>
            <a:r>
              <a:rPr lang="nl-NL" sz="1800" noProof="0" smtClean="0"/>
              <a:t>Toxicologische eigenschappen</a:t>
            </a:r>
          </a:p>
          <a:p>
            <a:pPr lvl="2">
              <a:buFont typeface="Verdana" panose="020b0604030504040204" pitchFamily="34" charset="0"/>
              <a:buChar char="−"/>
            </a:pPr>
            <a:r>
              <a:rPr lang="nl-NL" sz="1800" noProof="0" smtClean="0"/>
              <a:t>Ecotoxicologische eigenschappen</a:t>
            </a:r>
          </a:p>
          <a:p>
            <a:pPr lvl="1">
              <a:buFont typeface="Arial" panose="020b0604020202020204" pitchFamily="34" charset="0"/>
              <a:buChar char="•"/>
            </a:pPr>
            <a:r>
              <a:rPr lang="nl-NL" sz="2200" noProof="0" smtClean="0"/>
              <a:t>Beoordeling chemische veiligheid</a:t>
            </a:r>
          </a:p>
          <a:p>
            <a:pPr marL="0" indent="0">
              <a:buNone/>
            </a:pPr>
            <a:endParaRPr lang="nl-NL" sz="1800" noProof="0"/>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nl-NL" sz="1400" smtClean="0"/>
              <a:t>Ken uw informatie-eisen</a:t>
            </a:r>
            <a:br>
              <a:rPr/>
            </a:br>
            <a:r>
              <a:rPr lang="nl-NL" smtClean="0"/>
              <a:t>Standaardregistratie</a:t>
            </a:r>
            <a:endParaRPr lang="nl-NL"/>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4620344"/>
            <a:ext cx="1283622" cy="1688976"/>
          </a:xfrm>
          <a:prstGeom prst="rect">
            <a:avLst/>
          </a:prstGeom>
        </p:spPr>
      </p:pic>
    </p:spTree>
    <p:extLst>
      <p:ext uri="{BB962C8B-B14F-4D97-AF65-F5344CB8AC3E}">
        <p14:creationId xmlns:p14="http://schemas.microsoft.com/office/powerpoint/2010/main" val="3668221017"/>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6</a:t>
            </a:fld>
            <a:endParaRPr lang="nl-NL"/>
          </a:p>
        </p:txBody>
      </p:sp>
      <p:sp>
        <p:nvSpPr>
          <p:cNvPr id="7" name="Content Placeholder 2"/>
          <p:cNvSpPr>
            <a:spLocks noGrp="1"/>
          </p:cNvSpPr>
          <p:nvPr>
            <p:ph idx="1"/>
          </p:nvPr>
        </p:nvSpPr>
        <p:spPr/>
        <p:txBody>
          <a:bodyPr>
            <a:noAutofit/>
          </a:bodyPr>
          <a:lstStyle/>
          <a:p>
            <a:r>
              <a:rPr lang="nl-NL" sz="2000" noProof="0"/>
              <a:t>Stoffen met een laag risico in de hoeveelheidsklasse van 1-10 ton per jaar kunnen met beperkte informatie worden geregistreerd</a:t>
            </a:r>
          </a:p>
          <a:p>
            <a:pPr lvl="1"/>
            <a:r>
              <a:rPr lang="nl-NL" noProof="0" smtClean="0"/>
              <a:t>alleen fysisch-chemische eigenschappen in bijlage VII als minimum</a:t>
            </a:r>
            <a:endParaRPr lang="nl-NL" noProof="0"/>
          </a:p>
          <a:p>
            <a:pPr lvl="1"/>
            <a:endParaRPr lang="nl-NL" sz="1600" noProof="0"/>
          </a:p>
          <a:p>
            <a:r>
              <a:rPr lang="nl-NL" sz="2000" noProof="0"/>
              <a:t>De criteria voor een laag risico worden beschreven in bijlage III bij REACH</a:t>
            </a:r>
          </a:p>
          <a:p>
            <a:endParaRPr lang="nl-NL" sz="1600" b="1" noProof="0"/>
          </a:p>
          <a:p>
            <a:r>
              <a:rPr lang="nl-NL" sz="2000" noProof="0" smtClean="0"/>
              <a:t>Om in aanmerking te komen voor beperkte informatie-eisen moet u een motivering invullen.</a:t>
            </a:r>
          </a:p>
          <a:p>
            <a:pPr marL="0" indent="0">
              <a:buNone/>
            </a:pPr>
            <a:endParaRPr lang="nl-NL" sz="1600" b="1" noProof="0"/>
          </a:p>
          <a:p>
            <a:pPr marL="0" indent="0">
              <a:buNone/>
            </a:pPr>
            <a:r>
              <a:rPr lang="nl-NL" sz="2000" b="1" noProof="0" smtClean="0">
                <a:solidFill>
                  <a:srgbClr val="0070C0"/>
                </a:solidFill>
              </a:rPr>
              <a:t>Tip</a:t>
            </a:r>
            <a:r>
              <a:rPr lang="nl-NL" sz="2000" noProof="0" smtClean="0"/>
              <a:t>: Bekijk de inventaris van stoffen waarvoor waarschijnlijk de volledige gegevensverzameling nodig is op de website van ECHA</a:t>
            </a:r>
          </a:p>
          <a:p>
            <a:pPr marL="0" indent="0">
              <a:buNone/>
            </a:pPr>
            <a:endParaRPr lang="nl-NL" sz="1800" noProof="0"/>
          </a:p>
        </p:txBody>
      </p:sp>
      <p:sp>
        <p:nvSpPr>
          <p:cNvPr id="8"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nl-NL" sz="1400" smtClean="0"/>
              <a:t>Ken uw informatie-eisen</a:t>
            </a:r>
            <a:br>
              <a:rPr/>
            </a:br>
            <a:r>
              <a:rPr lang="nl-NL" smtClean="0"/>
              <a:t>Stoffen met een laag risico</a:t>
            </a:r>
            <a:endParaRPr lang="nl-NL"/>
          </a:p>
        </p:txBody>
      </p:sp>
    </p:spTree>
    <p:extLst>
      <p:ext uri="{BB962C8B-B14F-4D97-AF65-F5344CB8AC3E}">
        <p14:creationId xmlns:p14="http://schemas.microsoft.com/office/powerpoint/2010/main" val="267052980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7</a:t>
            </a:fld>
            <a:endParaRPr lang="nl-NL">
              <a:solidFill>
                <a:prstClr val="black">
                  <a:tint val="75000"/>
                </a:prstClr>
              </a:solidFill>
            </a:endParaRPr>
          </a:p>
        </p:txBody>
      </p:sp>
      <p:graphicFrame>
        <p:nvGraphicFramePr>
          <p:cNvPr id="9" name="Diagram 8"/>
          <p:cNvGraphicFramePr/>
          <p:nvPr>
            <p:extLst>
              <p:ext uri="{D42A27DB-BD31-4B8C-83A1-F6EECF244321}">
                <p14:modId xmlns:p14="http://schemas.microsoft.com/office/powerpoint/2010/main" val="4261912545"/>
              </p:ext>
            </p:extLst>
          </p:nvPr>
        </p:nvGraphicFramePr>
        <p:xfrm>
          <a:off x="251520" y="1772816"/>
          <a:ext cx="8568951" cy="4536504"/>
        </p:xfrm>
        <a:graphic>
          <a:graphicData uri="http://schemas.openxmlformats.org/drawingml/2006/diagram">
            <dgm:relIds xmlns:dgm="http://schemas.openxmlformats.org/drawingml/2006/diagram" r:dm="rId4" r:lo="rId5" r:qs="rId6" r:cs="rId7"/>
          </a:graphicData>
        </a:graphic>
      </p:graphicFrame>
      <p:sp>
        <p:nvSpPr>
          <p:cNvPr id="7" name="Title 1"/>
          <p:cNvSpPr txBox="1"/>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a:p>
        </p:txBody>
      </p:sp>
      <p:sp>
        <p:nvSpPr>
          <p:cNvPr id="10" name="Right Arrow 9"/>
          <p:cNvSpPr/>
          <p:nvPr/>
        </p:nvSpPr>
        <p:spPr>
          <a:xfrm>
            <a:off x="2195736"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8" name="Right Arrow 7"/>
          <p:cNvSpPr/>
          <p:nvPr/>
        </p:nvSpPr>
        <p:spPr>
          <a:xfrm>
            <a:off x="4439032"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1" name="Right Arrow 10"/>
          <p:cNvSpPr/>
          <p:nvPr/>
        </p:nvSpPr>
        <p:spPr>
          <a:xfrm>
            <a:off x="6652612"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solidFill>
                <a:prstClr val="black"/>
              </a:solidFill>
            </a:endParaRPr>
          </a:p>
        </p:txBody>
      </p:sp>
      <p:sp>
        <p:nvSpPr>
          <p:cNvPr id="12" name="Title 1"/>
          <p:cNvSpPr txBox="1"/>
          <p:nvPr/>
        </p:nvSpPr>
        <p:spPr>
          <a:xfrm>
            <a:off x="395536" y="352128"/>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nl-NL" sz="1400"/>
              <a:t>Verzamel gevarengegevens</a:t>
            </a:r>
          </a:p>
          <a:p>
            <a:r>
              <a:rPr lang="nl-NL" smtClean="0"/>
              <a:t>Informatie over gevaren</a:t>
            </a:r>
            <a:endParaRPr lang="nl-NL"/>
          </a:p>
        </p:txBody>
      </p:sp>
    </p:spTree>
    <p:extLst>
      <p:ext uri="{BB962C8B-B14F-4D97-AF65-F5344CB8AC3E}">
        <p14:creationId xmlns:p14="http://schemas.microsoft.com/office/powerpoint/2010/main" val="2310950575"/>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t>8</a:t>
            </a:fld>
            <a:endParaRPr lang="nl-NL">
              <a:solidFill>
                <a:prstClr val="black">
                  <a:tint val="75000"/>
                </a:prstClr>
              </a:solidFill>
            </a:endParaRPr>
          </a:p>
        </p:txBody>
      </p:sp>
      <p:sp>
        <p:nvSpPr>
          <p:cNvPr id="8" name="Rectangle 7"/>
          <p:cNvSpPr/>
          <p:nvPr/>
        </p:nvSpPr>
        <p:spPr>
          <a:xfrm>
            <a:off x="395536" y="1484784"/>
            <a:ext cx="8515524" cy="5324535"/>
          </a:xfrm>
          <a:prstGeom prst="rect">
            <a:avLst/>
          </a:prstGeom>
        </p:spPr>
        <p:txBody>
          <a:bodyPr wrap="square">
            <a:spAutoFit/>
          </a:bodyPr>
          <a:lstStyle/>
          <a:p>
            <a:r>
              <a:rPr lang="nl-NL" sz="2400" smtClean="0">
                <a:solidFill>
                  <a:prstClr val="black"/>
                </a:solidFill>
                <a:latin typeface="Verdana" panose="020b0604030504040204" pitchFamily="34" charset="0"/>
              </a:rPr>
              <a:t>Voorkom onnodige dierproeven door:</a:t>
            </a:r>
          </a:p>
          <a:p>
            <a:pPr marL="800100" lvl="1" indent="-342900">
              <a:spcBef>
                <a:spcPts val="600"/>
              </a:spcBef>
              <a:buFont typeface="Arial" panose="020b0604020202020204" pitchFamily="34" charset="0"/>
              <a:buChar char="•"/>
            </a:pPr>
            <a:r>
              <a:rPr lang="nl-NL" sz="2000" smtClean="0">
                <a:solidFill>
                  <a:prstClr val="black"/>
                </a:solidFill>
                <a:latin typeface="Verdana" panose="020b0604030504040204" pitchFamily="34" charset="0"/>
              </a:rPr>
              <a:t>gegevens te delen </a:t>
            </a:r>
            <a:r>
              <a:rPr lang="nl-NL" sz="2000" b="1" smtClean="0">
                <a:solidFill>
                  <a:prstClr val="black"/>
                </a:solidFill>
                <a:latin typeface="Verdana" panose="020b0604030504040204" pitchFamily="34" charset="0"/>
              </a:rPr>
              <a:t>en</a:t>
            </a:r>
          </a:p>
          <a:p>
            <a:pPr marL="800100" lvl="1" indent="-342900">
              <a:buFont typeface="Arial" panose="020b0604020202020204" pitchFamily="34" charset="0"/>
              <a:buChar char="•"/>
            </a:pPr>
            <a:r>
              <a:rPr lang="nl-NL" sz="2000" smtClean="0">
                <a:solidFill>
                  <a:prstClr val="black"/>
                </a:solidFill>
                <a:latin typeface="Verdana" panose="020b0604030504040204" pitchFamily="34" charset="0"/>
              </a:rPr>
              <a:t>aanpassingen te gebruiken, op basis van algemene of specifieke regels</a:t>
            </a:r>
          </a:p>
          <a:p>
            <a:pPr>
              <a:buClr>
                <a:srgbClr val="253F9F"/>
              </a:buClr>
            </a:pPr>
            <a:r>
              <a:rPr lang="nl-NL" sz="2400" smtClean="0">
                <a:solidFill>
                  <a:prstClr val="black"/>
                </a:solidFill>
                <a:latin typeface="Verdana" panose="020b0604030504040204" pitchFamily="34" charset="0"/>
              </a:rPr>
              <a:t>Hoe </a:t>
            </a:r>
            <a:r>
              <a:rPr lang="nl-NL" sz="2400">
                <a:solidFill>
                  <a:prstClr val="black"/>
                </a:solidFill>
                <a:latin typeface="Verdana" panose="020b0604030504040204" pitchFamily="34" charset="0"/>
              </a:rPr>
              <a:t>u zich kunt verzekeren van wetenschappelijke en wettelijke aanvaarding </a:t>
            </a:r>
            <a:endParaRPr lang="nl-NL" sz="240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742950" lvl="1" indent="-285750">
              <a:buFont typeface="Arial" panose="020b0604020202020204" pitchFamily="34" charset="0"/>
              <a:buChar char="•"/>
            </a:pPr>
            <a:r>
              <a:rPr lang="nl-NL" smtClean="0">
                <a:latin typeface="Verdana" panose="020b0604030504040204" pitchFamily="34" charset="0"/>
              </a:rPr>
              <a:t>Dien goede, betrouwbare informatie in</a:t>
            </a:r>
          </a:p>
          <a:p>
            <a:pPr marL="742950" lvl="1" indent="-285750">
              <a:buFont typeface="Arial" panose="020b0604020202020204" pitchFamily="34" charset="0"/>
              <a:buChar char="•"/>
            </a:pPr>
            <a:r>
              <a:rPr lang="nl-NL" smtClean="0">
                <a:latin typeface="Verdana" panose="020b0604030504040204" pitchFamily="34" charset="0"/>
              </a:rPr>
              <a:t>Verstrek een uitgebreide motivering voor het niet uitvoeren van de proef, door bv.</a:t>
            </a:r>
          </a:p>
          <a:p>
            <a:pPr marL="1200150" lvl="2" indent="-285750">
              <a:buFont typeface="Arial" panose="020b0604020202020204" pitchFamily="34" charset="0"/>
              <a:buChar char="•"/>
            </a:pPr>
            <a:r>
              <a:rPr lang="nl-NL" smtClean="0">
                <a:solidFill>
                  <a:prstClr val="black"/>
                </a:solidFill>
                <a:latin typeface="Verdana" panose="020b0604030504040204" pitchFamily="34" charset="0"/>
              </a:rPr>
              <a:t>in het dossier toe te lichten waarom de voorspelling met behulp van een computermodel betrouwbaar is voor uw stof </a:t>
            </a:r>
          </a:p>
          <a:p>
            <a:pPr marL="1200150" lvl="2" indent="-285750">
              <a:buFont typeface="Arial" panose="020b0604020202020204" pitchFamily="34" charset="0"/>
              <a:buChar char="•"/>
            </a:pPr>
            <a:r>
              <a:rPr lang="nl-NL">
                <a:solidFill>
                  <a:prstClr val="black"/>
                </a:solidFill>
                <a:latin typeface="Verdana" panose="020b0604030504040204" pitchFamily="34" charset="0"/>
              </a:rPr>
              <a:t>te laten zien dat twee bestaande studies dezelfde criteria beslaan als de criteria in een nieuw uit te voeren studie</a:t>
            </a:r>
          </a:p>
          <a:p>
            <a:pPr marL="1257300" lvl="2" indent="-342900">
              <a:buClr>
                <a:srgbClr val="253F9F"/>
              </a:buClr>
              <a:buFont typeface="Arial" panose="020b0604020202020204" pitchFamily="34" charset="0"/>
              <a:buChar char="•"/>
            </a:pPr>
            <a:endParaRPr lang="nl-NL">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nl-NL" b="1" smtClean="0">
                <a:solidFill>
                  <a:srgbClr val="0070C0"/>
                </a:solidFill>
                <a:latin typeface="Verdana" panose="020b0604030504040204" pitchFamily="34" charset="0"/>
              </a:rPr>
              <a:t>Tip</a:t>
            </a:r>
            <a:r>
              <a:rPr lang="nl-NL" smtClean="0">
                <a:solidFill>
                  <a:prstClr val="black"/>
                </a:solidFill>
                <a:latin typeface="Verdana" panose="020b0604030504040204" pitchFamily="34" charset="0"/>
              </a:rPr>
              <a:t>: Lees ECHA’s wegwijzers "Het gebruik van alternatieven voor dierproeven om aan de informatie-eisen voor REACH-registratie te voldoen" en "Gebruiken en melden van (Q)SAR’s".</a:t>
            </a:r>
          </a:p>
        </p:txBody>
      </p:sp>
      <p:sp>
        <p:nvSpPr>
          <p:cNvPr id="12" name="Title 1"/>
          <p:cNvSpPr txBox="1"/>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nl-NL" sz="1400"/>
              <a:t>Vul gegevenshiaten op</a:t>
            </a:r>
          </a:p>
          <a:p>
            <a:r>
              <a:rPr lang="nl-NL" smtClean="0"/>
              <a:t>Dierproeven in laatste instantie</a:t>
            </a:r>
            <a:endParaRPr lang="nl-NL"/>
          </a:p>
        </p:txBody>
      </p:sp>
    </p:spTree>
    <p:extLst>
      <p:ext uri="{BB962C8B-B14F-4D97-AF65-F5344CB8AC3E}">
        <p14:creationId xmlns:p14="http://schemas.microsoft.com/office/powerpoint/2010/main" val="80734234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5" name="Slide Number Placeholder 4"/>
          <p:cNvSpPr>
            <a:spLocks noGrp="1"/>
          </p:cNvSpPr>
          <p:nvPr>
            <p:ph type="sldNum" sz="quarter" idx="12"/>
          </p:nvPr>
        </p:nvSpPr>
        <p:spPr/>
        <p:txBody>
          <a:bodyPr/>
          <a:lstStyle/>
          <a:p>
            <a:fld id="{53FE240C-791C-4FA0-BA72-1FE57C9E7D13}" type="slidenum">
              <a:rPr lang="en-GB" smtClean="0"/>
              <a:t>9</a:t>
            </a:fld>
            <a:endParaRPr lang="nl-NL"/>
          </a:p>
        </p:txBody>
      </p:sp>
      <p:sp>
        <p:nvSpPr>
          <p:cNvPr id="2" name="Title 1"/>
          <p:cNvSpPr>
            <a:spLocks noGrp="1"/>
          </p:cNvSpPr>
          <p:nvPr>
            <p:ph type="title"/>
          </p:nvPr>
        </p:nvSpPr>
        <p:spPr/>
        <p:txBody>
          <a:bodyPr>
            <a:normAutofit/>
          </a:bodyPr>
          <a:lstStyle/>
          <a:p>
            <a:r>
              <a:rPr lang="nl-NL" sz="1400" noProof="0"/>
              <a:t>Vul gegevenshiaten op</a:t>
            </a:r>
            <a:r>
              <a:rPr lang="nl-NL" sz="2400" noProof="0" smtClean="0"/>
              <a:t>Wettelijke alternatieven – aanpassingen</a:t>
            </a:r>
          </a:p>
        </p:txBody>
      </p:sp>
      <p:sp>
        <p:nvSpPr>
          <p:cNvPr id="7" name="Text Placeholder 3"/>
          <p:cNvSpPr txBox="1"/>
          <p:nvPr/>
        </p:nvSpPr>
        <p:spPr>
          <a:xfrm>
            <a:off x="395536" y="1748479"/>
            <a:ext cx="8579296" cy="3912769"/>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400"/>
              </a:spcBef>
              <a:spcAft>
                <a:spcPts val="400"/>
              </a:spcAft>
              <a:defRPr/>
            </a:pPr>
            <a:r>
              <a:rPr kumimoji="0" lang="nl-NL" b="0" i="0" u="none" strike="noStrike" kern="1200" cap="none" spc="0" normalizeH="0" baseline="0" noProof="0" smtClean="0">
                <a:ln>
                  <a:noFill/>
                </a:ln>
                <a:solidFill>
                  <a:sysClr val="windowText" lastClr="000000"/>
                </a:solidFill>
                <a:effectLst/>
                <a:uLnTx/>
                <a:uFillTx/>
                <a:latin typeface="Verdana"/>
              </a:rPr>
              <a:t>Kolom 2: Specifieke regels voor elke </a:t>
            </a:r>
            <a:r>
              <a:rPr lang="nl-NL" smtClean="0">
                <a:solidFill>
                  <a:sysClr val="windowText" lastClr="000000"/>
                </a:solidFill>
                <a:latin typeface="Verdana"/>
              </a:rPr>
              <a:t>eigenschap</a:t>
            </a:r>
            <a:endParaRPr kumimoji="0" lang="nl-NL" b="0" i="0" u="none" strike="noStrike" kern="1200" cap="none" spc="0" normalizeH="0" baseline="0" noProof="0" smtClean="0">
              <a:ln>
                <a:noFill/>
              </a:ln>
              <a:solidFill>
                <a:sysClr val="windowText" lastClr="000000"/>
              </a:solidFill>
              <a:effectLst/>
              <a:uLnTx/>
              <a:uFillTx/>
              <a:latin typeface="Verdana"/>
            </a:endParaRPr>
          </a:p>
          <a:p>
            <a:pPr lvl="1">
              <a:spcBef>
                <a:spcPts val="400"/>
              </a:spcBef>
              <a:spcAft>
                <a:spcPts val="400"/>
              </a:spcAft>
              <a:defRPr/>
            </a:pPr>
            <a:r>
              <a:rPr kumimoji="0" lang="nl-NL" b="0" i="0" u="none" strike="noStrike" kern="1200" cap="none" spc="0" normalizeH="0" baseline="0" noProof="0" smtClean="0">
                <a:ln>
                  <a:noFill/>
                </a:ln>
                <a:solidFill>
                  <a:sysClr val="windowText" lastClr="000000"/>
                </a:solidFill>
                <a:effectLst/>
                <a:uLnTx/>
                <a:uFillTx/>
                <a:latin typeface="Verdana"/>
              </a:rPr>
              <a:t>Geen proef nodig, indien </a:t>
            </a:r>
          </a:p>
          <a:p>
            <a:pPr lvl="2">
              <a:spcBef>
                <a:spcPts val="400"/>
              </a:spcBef>
              <a:spcAft>
                <a:spcPts val="400"/>
              </a:spcAft>
              <a:defRPr/>
            </a:pPr>
            <a:r>
              <a:rPr kumimoji="0" lang="nl-NL" b="0" i="0" u="none" strike="noStrike" kern="1200" cap="none" spc="0" normalizeH="0" baseline="0" noProof="0" smtClean="0">
                <a:ln>
                  <a:noFill/>
                </a:ln>
                <a:solidFill>
                  <a:sysClr val="windowText" lastClr="000000"/>
                </a:solidFill>
                <a:effectLst/>
                <a:uLnTx/>
                <a:uFillTx/>
                <a:latin typeface="Verdana"/>
              </a:rPr>
              <a:t>afdoende gemotiveerd</a:t>
            </a:r>
          </a:p>
          <a:p>
            <a:pPr lvl="2">
              <a:spcBef>
                <a:spcPts val="400"/>
              </a:spcBef>
              <a:spcAft>
                <a:spcPts val="400"/>
              </a:spcAft>
              <a:defRPr/>
            </a:pPr>
            <a:r>
              <a:rPr lang="nl-NL" noProof="0" smtClean="0">
                <a:solidFill>
                  <a:sysClr val="windowText" lastClr="000000"/>
                </a:solidFill>
                <a:latin typeface="Verdana"/>
              </a:rPr>
              <a:t>i</a:t>
            </a:r>
            <a:r>
              <a:rPr kumimoji="0" lang="nl-NL" b="0" i="0" u="none" strike="noStrike" kern="1200" cap="none" spc="0" normalizeH="0" baseline="0" noProof="0" smtClean="0">
                <a:ln>
                  <a:noFill/>
                </a:ln>
                <a:solidFill>
                  <a:sysClr val="windowText" lastClr="000000"/>
                </a:solidFill>
                <a:effectLst/>
                <a:uLnTx/>
                <a:uFillTx/>
                <a:latin typeface="Verdana"/>
              </a:rPr>
              <a:t>n overeenstemming met alle criteria</a:t>
            </a:r>
          </a:p>
          <a:p>
            <a:pPr>
              <a:spcBef>
                <a:spcPts val="400"/>
              </a:spcBef>
              <a:spcAft>
                <a:spcPts val="400"/>
              </a:spcAft>
              <a:defRPr/>
            </a:pPr>
            <a:r>
              <a:rPr kumimoji="0" lang="nl-NL" b="0" i="0" u="none" strike="noStrike" kern="1200" cap="none" spc="0" normalizeH="0" baseline="0" noProof="0" smtClean="0">
                <a:ln>
                  <a:noFill/>
                </a:ln>
                <a:solidFill>
                  <a:sysClr val="windowText" lastClr="000000"/>
                </a:solidFill>
                <a:effectLst/>
                <a:uLnTx/>
                <a:uFillTx/>
                <a:latin typeface="Verdana"/>
              </a:rPr>
              <a:t>Bijlage XI – Algemene regels op basis van goed gedocumenteerde en </a:t>
            </a:r>
            <a:r>
              <a:rPr lang="nl-NL" smtClean="0">
                <a:solidFill>
                  <a:sysClr val="windowText" lastClr="000000"/>
                </a:solidFill>
                <a:latin typeface="Verdana"/>
              </a:rPr>
              <a:t>wetenschappelijke motivering</a:t>
            </a:r>
          </a:p>
          <a:p>
            <a:pPr lvl="1" indent="-342900">
              <a:spcBef>
                <a:spcPts val="400"/>
              </a:spcBef>
              <a:spcAft>
                <a:spcPts val="400"/>
              </a:spcAft>
              <a:buClr>
                <a:srgbClr val="0046AD"/>
              </a:buClr>
              <a:defRPr/>
            </a:pPr>
            <a:endParaRPr kumimoji="0" lang="nl-NL" sz="600" b="0" i="0" u="none" strike="noStrike" kern="1200" cap="none" spc="0" normalizeH="0" baseline="0" noProof="0" smtClean="0">
              <a:ln>
                <a:noFill/>
              </a:ln>
              <a:solidFill>
                <a:sysClr val="windowText" lastClr="000000"/>
              </a:solidFill>
              <a:effectLst/>
              <a:uLnTx/>
              <a:uFillTx/>
              <a:latin typeface="Verdana"/>
              <a:ea typeface="+mn-ea"/>
              <a:cs typeface="Arial" pitchFamily="34" charset="0"/>
            </a:endParaRPr>
          </a:p>
          <a:p>
            <a:pPr marL="400050" lvl="1" indent="0">
              <a:spcBef>
                <a:spcPts val="400"/>
              </a:spcBef>
              <a:spcAft>
                <a:spcPts val="400"/>
              </a:spcAft>
              <a:buClr>
                <a:srgbClr val="0046AD"/>
              </a:buClr>
              <a:buNone/>
              <a:defRPr/>
            </a:pPr>
            <a:endParaRPr kumimoji="0" lang="nl-NL" sz="600" b="0" i="0" u="none" strike="noStrike" kern="1200" cap="none" spc="0" normalizeH="0" baseline="0" noProof="0" smtClean="0">
              <a:ln>
                <a:noFill/>
              </a:ln>
              <a:solidFill>
                <a:sysClr val="windowText" lastClr="000000"/>
              </a:solidFill>
              <a:effectLst/>
              <a:uLnTx/>
              <a:uFillTx/>
              <a:latin typeface="Verdana"/>
              <a:ea typeface="+mn-ea"/>
              <a:cs typeface="Arial" pitchFamily="34" charset="0"/>
            </a:endParaRPr>
          </a:p>
          <a:p>
            <a:pPr marL="0" indent="0">
              <a:spcBef>
                <a:spcPts val="400"/>
              </a:spcBef>
              <a:spcAft>
                <a:spcPts val="400"/>
              </a:spcAft>
              <a:buClr>
                <a:srgbClr val="0046AD"/>
              </a:buClr>
              <a:buNone/>
              <a:defRPr/>
            </a:pPr>
            <a:endParaRPr lang="nl-NL" sz="1400" smtClean="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400"/>
              </a:spcBef>
              <a:spcAft>
                <a:spcPts val="400"/>
              </a:spcAft>
              <a:buClr>
                <a:srgbClr val="0046AD"/>
              </a:buClr>
              <a:buNone/>
              <a:defRPr/>
            </a:pPr>
            <a:endParaRPr lang="nl-NL" sz="140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400"/>
              </a:spcBef>
              <a:spcAft>
                <a:spcPts val="400"/>
              </a:spcAft>
              <a:buClr>
                <a:srgbClr val="0046AD"/>
              </a:buClr>
              <a:buNone/>
              <a:defRPr/>
            </a:pPr>
            <a:r>
              <a:rPr lang="en-US" smtClean="0"/>
              <a:t>						</a:t>
            </a:r>
            <a:endParaRPr lang="nl-NL" sz="140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6356392" y="5397553"/>
            <a:ext cx="184731" cy="369332"/>
          </a:xfrm>
          <a:prstGeom prst="rect">
            <a:avLst/>
          </a:prstGeom>
          <a:noFill/>
        </p:spPr>
        <p:txBody>
          <a:bodyPr wrap="none" rtlCol="0">
            <a:spAutoFit/>
          </a:bodyPr>
          <a:lstStyle/>
          <a:p>
            <a:endParaRPr lang="en-GB"/>
          </a:p>
        </p:txBody>
      </p:sp>
    </p:spTree>
    <p:extLst>
      <p:ext uri="{BB962C8B-B14F-4D97-AF65-F5344CB8AC3E}">
        <p14:creationId xmlns:p14="http://schemas.microsoft.com/office/powerpoint/2010/main" val="2983674797"/>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4.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dlc_DocId xmlns="b80ede5c-af4c-4bf2-9a87-706a3579dc11">ACTV10-6-53870</_dlc_DocId>
    <TaxCatchAll xmlns="b80ede5c-af4c-4bf2-9a87-706a3579dc11">
      <Value>51</Value>
      <Value>1</Value>
    </TaxCatchAll>
    <_dlc_DocIdUrl xmlns="b80ede5c-af4c-4bf2-9a87-706a3579dc11">
      <Url>https://activity.echa.europa.eu/sites/act-10/process-10-11/_layouts/DocIdRedir.aspx?ID=ACTV10-6-53870</Url>
      <Description>ACTV10-6-53870</Description>
    </_dlc_DocIdUr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ECHACategoryTaxHTField0 xmlns="1a101ee2-a8a8-4e0f-bfd9-aff15f9bc839">
      <Terms xmlns="http://schemas.microsoft.com/office/infopath/2007/PartnerControls"/>
    </ECHACategoryTaxHTField0>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01.04 Registration ＆ other dossier submissions</TermName>
          <TermId xmlns="http://schemas.microsoft.com/office/infopath/2007/PartnerControls">7c408a42-5f25-4fd5-933f-f6d6ee069676</TermId>
        </TermInfo>
      </Terms>
    </ECHAProcessTaxHTField0>
  </documentManagement>
</p:properties>
</file>

<file path=customXml/itemProps1.xml><?xml version="1.0" encoding="utf-8"?>
<ds:datastoreItem xmlns:ds="http://schemas.openxmlformats.org/officeDocument/2006/customXml" ds:itemID="{393C2A4F-378A-406C-8017-7706C7BE96B5}">
  <ds:schemaRefs/>
</ds:datastoreItem>
</file>

<file path=customXml/itemProps2.xml><?xml version="1.0" encoding="utf-8"?>
<ds:datastoreItem xmlns:ds="http://schemas.openxmlformats.org/officeDocument/2006/customXml" ds:itemID="{57325CAE-108D-4A40-AB78-5D4972D3F836}">
  <ds:schemaRefs/>
</ds:datastoreItem>
</file>

<file path=customXml/itemProps3.xml><?xml version="1.0" encoding="utf-8"?>
<ds:datastoreItem xmlns:ds="http://schemas.openxmlformats.org/officeDocument/2006/customXml" ds:itemID="{C661D9F9-A681-4970-9AB3-BB2CEB580C4E}">
  <ds:schemaRefs/>
</ds:datastoreItem>
</file>

<file path=customXml/itemProps4.xml><?xml version="1.0" encoding="utf-8"?>
<ds:datastoreItem xmlns:ds="http://schemas.openxmlformats.org/officeDocument/2006/customXml" ds:itemID="{5DB2ACF8-DA28-4B6B-B3BC-23C7831A07AE}">
  <ds:schemaRefs/>
</ds:datastoreItem>
</file>

<file path=customXml/itemProps5.xml><?xml version="1.0" encoding="utf-8"?>
<ds:datastoreItem xmlns:ds="http://schemas.openxmlformats.org/officeDocument/2006/customXml" ds:itemID="{7BCF6A5F-9D12-494B-A636-D4E7909EB38C}">
  <ds:schemaRefs>
    <ds:schemaRef ds:uri="1a101ee2-a8a8-4e0f-bfd9-aff15f9bc839"/>
    <ds:schemaRef ds:uri="http://schemas.openxmlformats.org/package/2006/metadata/core-properties"/>
    <ds:schemaRef ds:uri="http://purl.org/dc/terms/"/>
    <ds:schemaRef ds:uri="http://www.w3.org/XML/1998/namespace"/>
    <ds:schemaRef ds:uri="b80ede5c-af4c-4bf2-9a87-706a3579dc11"/>
    <ds:schemaRef ds:uri="http://purl.org/dc/elements/1.1/"/>
    <ds:schemaRef ds:uri="http://schemas.microsoft.com/office/2006/documentManagement/types"/>
    <ds:schemaRef ds:uri="http://purl.org/dc/dcmitype/"/>
    <ds:schemaRef ds:uri="http://schemas.microsoft.com/office/infopath/2007/PartnerControls"/>
    <ds:schemaRef ds:uri="http://schemas.microsoft.com/office/2006/metadata/properties"/>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172</Paragraphs>
  <Slides>19</Slides>
  <Notes>19</Notes>
  <TotalTime>8636</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Office Theme</vt:lpstr>
      <vt:lpstr>Slide 1</vt:lpstr>
      <vt:lpstr>Doel van deze presentatie</vt:lpstr>
      <vt:lpstr>REACH-registratie 2018</vt:lpstr>
      <vt:lpstr>Slide 4</vt:lpstr>
      <vt:lpstr>Slide 5</vt:lpstr>
      <vt:lpstr>Slide 6</vt:lpstr>
      <vt:lpstr>Slide 7</vt:lpstr>
      <vt:lpstr>Slide 8</vt:lpstr>
      <vt:lpstr>Vul gegevenshiaten opWettelijke alternatieven – aanpassingen</vt:lpstr>
      <vt:lpstr>Slide 10</vt:lpstr>
      <vt:lpstr>Vul gegevenshiaten opAanpassingen – tips</vt:lpstr>
      <vt:lpstr>Slide 12</vt:lpstr>
      <vt:lpstr>Slide 13</vt:lpstr>
      <vt:lpstr>Slide 14</vt:lpstr>
      <vt:lpstr>Slide 15</vt:lpstr>
      <vt:lpstr>Beoordeel risico’s en tref maatregelenBeoordeel risico’s en waarborg een veilig gebruik</vt:lpstr>
      <vt:lpstr>Beoordeel risico’s en tref risicobeheersmaatregelenBeoordeel risico’s en waarborg een veilig gebruik</vt:lpstr>
      <vt:lpstr>Slide 18</vt:lpstr>
      <vt:lpstr>Niet vergeten</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Information Requirements REACH 2018</dc:title>
  <dc:creator>CDT</dc:creator>
  <cp:lastModifiedBy>CDT</cp:lastModifiedBy>
  <cp:revision>392</cp:revision>
  <cp:lastPrinted>2017-04-07T10:56:57.000</cp:lastPrinted>
  <dcterms:created xsi:type="dcterms:W3CDTF">2015-06-16T10:48:03Z</dcterms:created>
  <dcterms:modified xsi:type="dcterms:W3CDTF">2017-05-29T08:22:34Z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99f6bb2a-e769-442f-b58a-261d780b9bc2</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51;#01.04 Registration ＆ other dossier submissions|7c408a42-5f25-4fd5-933f-f6d6ee069676</vt:lpwstr>
  </property>
  <property fmtid="{D5CDD505-2E9C-101B-9397-08002B2CF9AE}" pid="7" name="ECHASecClass">
    <vt:lpwstr>1;#Internal|a0307bc2-faf9-4068-8aeb-b713e4fa2a0f</vt:lpwstr>
  </property>
</Properties>
</file>