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aveSubsetFonts="1">
  <p:sldMasterIdLst>
    <p:sldMasterId id="2147483648" r:id="rId7"/>
  </p:sldMasterIdLst>
  <p:notesMasterIdLst>
    <p:notesMasterId r:id="rId8"/>
  </p:notesMasterIdLst>
  <p:handoutMasterIdLst>
    <p:handoutMasterId r:id="rId9"/>
  </p:handoutMasterIdLst>
  <p:sldIdLst>
    <p:sldId id="256" r:id="rId10"/>
    <p:sldId id="416" r:id="rId11"/>
    <p:sldId id="412" r:id="rId12"/>
    <p:sldId id="274" r:id="rId13"/>
    <p:sldId id="304" r:id="rId14"/>
    <p:sldId id="276" r:id="rId15"/>
    <p:sldId id="342" r:id="rId16"/>
    <p:sldId id="392" r:id="rId17"/>
    <p:sldId id="406" r:id="rId18"/>
    <p:sldId id="378" r:id="rId19"/>
    <p:sldId id="407" r:id="rId20"/>
    <p:sldId id="351" r:id="rId21"/>
    <p:sldId id="372" r:id="rId22"/>
    <p:sldId id="410" r:id="rId23"/>
    <p:sldId id="401" r:id="rId24"/>
    <p:sldId id="418" r:id="rId25"/>
    <p:sldId id="355" r:id="rId26"/>
    <p:sldId id="417" r:id="rId27"/>
    <p:sldId id="337" r:id="rId28"/>
  </p:sldIdLst>
  <p:sldSz cx="9144000" cy="6858000" type="screen4x3"/>
  <p:notesSz cx="6797675" cy="9926638"/>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1F4830B-F25B-4870-AF6E-B0A5A669332A}">
          <p14:sldIdLst>
            <p14:sldId id="256"/>
            <p14:sldId id="416"/>
            <p14:sldId id="412"/>
            <p14:sldId id="274"/>
            <p14:sldId id="304"/>
            <p14:sldId id="276"/>
            <p14:sldId id="342"/>
            <p14:sldId id="392"/>
            <p14:sldId id="406"/>
            <p14:sldId id="378"/>
            <p14:sldId id="407"/>
            <p14:sldId id="351"/>
            <p14:sldId id="372"/>
            <p14:sldId id="410"/>
            <p14:sldId id="401"/>
            <p14:sldId id="418"/>
            <p14:sldId id="355"/>
            <p14:sldId id="417"/>
            <p14:sldId id="3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0" name="VALKOVICOVA Eva" initials="VE" lastIdx="0" clrIdx="0"/>
  <p:cmAuthor id="1" name="WALIN Laura" initials="WL" lastIdx="0" clrIdx="1">
    <p:extLst/>
  </p:cmAuthor>
  <p:cmAuthor id="2" name="CORNU Catherine" initials="CC" lastIdx="0" clrIdx="2">
    <p:extLst/>
  </p:cmAuthor>
  <p:cmAuthor id="3" name="HOFFSTADT Laurence" initials="LH" lastIdx="0" clrIdx="3"/>
  <p:cmAuthor id="4" name="ELWAN Adam" initials="EA" lastIdx="0" clrIdx="4">
    <p:extLst/>
  </p:cmAuthor>
  <p:cmAuthor id="5" name="POZA LATORRE Irene" initials="PLI" lastIdx="0" clrIdx="5">
    <p:extLst/>
  </p:cmAuthor>
  <p:cmAuthor id="6" name="HOFFSTADT Laurence" initials="HL" lastIdx="0" clrIdx="6">
    <p:extLst>
      <p:ext uri="{19B8F6BF-5375-455C-9EA6-DF929625EA0E}">
        <p15:presenceInfo xmlns:p15="http://schemas.microsoft.com/office/powerpoint/2012/main" userId="S-1-5-21-2444889250-2882189981-708495972-26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D7EFFA"/>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104" autoAdjust="0"/>
    <p:restoredTop sz="72202" autoAdjust="0"/>
  </p:normalViewPr>
  <p:slideViewPr>
    <p:cSldViewPr>
      <p:cViewPr varScale="1">
        <p:scale>
          <a:sx n="63" d="100"/>
          <a:sy n="63" d="100"/>
        </p:scale>
        <p:origin x="90" y="522"/>
      </p:cViewPr>
      <p:guideLst>
        <p:guide orient="horz" pos="2160"/>
        <p:guide pos="2880"/>
      </p:guideLst>
    </p:cSldViewPr>
  </p:slideViewPr>
  <p:outlineViewPr>
    <p:cViewPr>
      <p:scale>
        <a:sx n="33" d="100"/>
        <a:sy n="33" d="100"/>
      </p:scale>
      <p:origin x="0" y="-16674"/>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1.xml" /><Relationship Id="rId11" Type="http://schemas.openxmlformats.org/officeDocument/2006/relationships/slide" Target="slides/slide2.xml" /><Relationship Id="rId12" Type="http://schemas.openxmlformats.org/officeDocument/2006/relationships/slide" Target="slides/slide3.xml" /><Relationship Id="rId13" Type="http://schemas.openxmlformats.org/officeDocument/2006/relationships/slide" Target="slides/slide4.xml" /><Relationship Id="rId14" Type="http://schemas.openxmlformats.org/officeDocument/2006/relationships/slide" Target="slides/slide5.xml" /><Relationship Id="rId15" Type="http://schemas.openxmlformats.org/officeDocument/2006/relationships/slide" Target="slides/slide6.xml" /><Relationship Id="rId16" Type="http://schemas.openxmlformats.org/officeDocument/2006/relationships/slide" Target="slides/slide7.xml" /><Relationship Id="rId17" Type="http://schemas.openxmlformats.org/officeDocument/2006/relationships/slide" Target="slides/slide8.xml" /><Relationship Id="rId18" Type="http://schemas.openxmlformats.org/officeDocument/2006/relationships/slide" Target="slides/slide9.xml" /><Relationship Id="rId19" Type="http://schemas.openxmlformats.org/officeDocument/2006/relationships/slide" Target="slides/slide10.xml" /><Relationship Id="rId2" Type="http://schemas.openxmlformats.org/officeDocument/2006/relationships/customXml" Target="../customXml/item2.xml" /><Relationship Id="rId20" Type="http://schemas.openxmlformats.org/officeDocument/2006/relationships/slide" Target="slides/slide11.xml" /><Relationship Id="rId21" Type="http://schemas.openxmlformats.org/officeDocument/2006/relationships/slide" Target="slides/slide12.xml" /><Relationship Id="rId22" Type="http://schemas.openxmlformats.org/officeDocument/2006/relationships/slide" Target="slides/slide13.xml" /><Relationship Id="rId23" Type="http://schemas.openxmlformats.org/officeDocument/2006/relationships/slide" Target="slides/slide14.xml" /><Relationship Id="rId24" Type="http://schemas.openxmlformats.org/officeDocument/2006/relationships/slide" Target="slides/slide15.xml" /><Relationship Id="rId25" Type="http://schemas.openxmlformats.org/officeDocument/2006/relationships/slide" Target="slides/slide16.xml" /><Relationship Id="rId26" Type="http://schemas.openxmlformats.org/officeDocument/2006/relationships/slide" Target="slides/slide17.xml" /><Relationship Id="rId27" Type="http://schemas.openxmlformats.org/officeDocument/2006/relationships/slide" Target="slides/slide18.xml" /><Relationship Id="rId28" Type="http://schemas.openxmlformats.org/officeDocument/2006/relationships/slide" Target="slides/slide19.xml" /><Relationship Id="rId29" Type="http://schemas.openxmlformats.org/officeDocument/2006/relationships/tags" Target="tags/tag1.xml" /><Relationship Id="rId3" Type="http://schemas.openxmlformats.org/officeDocument/2006/relationships/customXml" Target="../customXml/item3.xml" /><Relationship Id="rId30" Type="http://schemas.openxmlformats.org/officeDocument/2006/relationships/presProps" Target="presProps.xml" /><Relationship Id="rId31" Type="http://schemas.openxmlformats.org/officeDocument/2006/relationships/viewProps" Target="viewProps.xml" /><Relationship Id="rId32" Type="http://schemas.openxmlformats.org/officeDocument/2006/relationships/theme" Target="theme/theme1.xml" /><Relationship Id="rId33"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handoutMaster" Target="handoutMasters/handoutMaster1.xml" /></Relationships>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C34E07EB-EB5D-444A-83B4-956E27415ECF}">
      <dgm:prSet custT="1"/>
      <dgm:spPr/>
      <dgm:t>
        <a:bodyPr/>
        <a:lstStyle/>
        <a:p>
          <a:endParaRPr lang="en-GB" sz="3200"/>
        </a:p>
      </dgm:t>
    </dgm:pt>
    <dgm:pt modelId="{FE941E0F-420E-4005-B289-110FB9C1A985}">
      <dgm:prSet custT="1"/>
      <dgm:spPr>
        <a:solidFill>
          <a:srgbClr val="008BC8"/>
        </a:solidFill>
      </dgm:spPr>
      <dgm:t>
        <a:bodyPr/>
        <a:lstStyle/>
        <a:p>
          <a:pPr rtl="0"/>
          <a:r>
            <a:rPr lang="es-ES" sz="1400" b="1" smtClean="0">
              <a:latin typeface="Verdana" panose="020b0604030504040204" pitchFamily="34" charset="0"/>
            </a:rPr>
            <a:t>Recopile toda la información disponible</a:t>
          </a:r>
          <a:endParaRPr lang="es-ES" sz="1400" b="1">
            <a:latin typeface="Verdana" panose="020b0604030504040204" pitchFamily="34" charset="0"/>
            <a:ea typeface="Verdana" panose="020b0604030504040204" pitchFamily="34" charset="0"/>
            <a:cs typeface="Verdana" panose="020b0604030504040204" pitchFamily="34" charset="0"/>
          </a:endParaRPr>
        </a:p>
      </dgm:t>
    </dgm:pt>
    <dgm:pt modelId="{0D980F13-CB0A-4728-8E26-28E5B433E3CE}" type="parTrans" cxnId="{9265EC30-0903-421B-96AA-24B128BB5222}">
      <dgm:prSet/>
      <dgm:spPr/>
      <dgm:t>
        <a:bodyPr/>
        <a:lstStyle/>
        <a:p>
          <a:endParaRPr lang="en-GB"/>
        </a:p>
      </dgm:t>
    </dgm:pt>
    <dgm:pt modelId="{F8A5F2FF-45C2-4EF3-BEB2-AAC879A364B0}">
      <dgm:prSet custT="1"/>
      <dgm:spPr/>
      <dgm:t>
        <a:bodyPr/>
        <a:lstStyle/>
        <a:p>
          <a:r>
            <a:rPr lang="es-ES" sz="1400" smtClean="0">
              <a:latin typeface="Verdana" panose="020b0604030504040204" pitchFamily="34" charset="0"/>
            </a:rPr>
            <a:t>Datos en su empresa </a:t>
          </a:r>
          <a:endParaRPr lang="es-ES" sz="1400">
            <a:latin typeface="Verdana" panose="020b0604030504040204" pitchFamily="34" charset="0"/>
            <a:ea typeface="Verdana" panose="020b0604030504040204" pitchFamily="34" charset="0"/>
            <a:cs typeface="Verdana" panose="020b0604030504040204" pitchFamily="34" charset="0"/>
          </a:endParaRPr>
        </a:p>
      </dgm:t>
    </dgm:pt>
    <dgm:pt modelId="{AA4236E9-8C41-4538-B428-A25C6CC4FEBA}" type="sibTrans" cxnId="{9265EC30-0903-421B-96AA-24B128BB5222}">
      <dgm:prSet/>
      <dgm:spPr/>
      <dgm:t>
        <a:bodyPr/>
        <a:lstStyle/>
        <a:p>
          <a:endParaRPr lang="en-GB"/>
        </a:p>
      </dgm:t>
    </dgm:pt>
    <dgm:pt modelId="{CA8A6D92-1454-4AA1-82FB-BAF09689B010}" type="parTrans" cxnId="{E3D9ADB5-9C82-4FAE-AF4E-70A0F0B954D3}">
      <dgm:prSet custT="1"/>
      <dgm:spPr/>
      <dgm:t>
        <a:bodyPr/>
        <a:lstStyle/>
        <a:p>
          <a:endParaRPr lang="en-GB" sz="3200"/>
        </a:p>
      </dgm:t>
    </dgm:pt>
    <dgm:pt modelId="{DE984226-2EC7-4F70-88AF-CA9704757F77}">
      <dgm:prSet custT="1"/>
      <dgm:spPr/>
      <dgm:t>
        <a:bodyPr/>
        <a:lstStyle/>
        <a:p>
          <a:r>
            <a:rPr lang="es-ES" sz="1300" smtClean="0">
              <a:latin typeface="Verdana" panose="020b0604030504040204" pitchFamily="34" charset="0"/>
            </a:rPr>
            <a:t>Fuentes científicas externas (publicaciones + manuales)</a:t>
          </a:r>
          <a:endParaRPr lang="es-ES" sz="1300">
            <a:latin typeface="Verdana" panose="020b0604030504040204" pitchFamily="34" charset="0"/>
            <a:ea typeface="Verdana" panose="020b0604030504040204" pitchFamily="34" charset="0"/>
            <a:cs typeface="Verdana" panose="020b0604030504040204" pitchFamily="34" charset="0"/>
          </a:endParaRPr>
        </a:p>
      </dgm:t>
    </dgm:pt>
    <dgm:pt modelId="{EF5041A3-172D-47F1-A535-36127EDDA958}" type="sibTrans" cxnId="{E3D9ADB5-9C82-4FAE-AF4E-70A0F0B954D3}">
      <dgm:prSet custT="1"/>
      <dgm:spPr/>
      <dgm:t>
        <a:bodyPr/>
        <a:lstStyle/>
        <a:p>
          <a:endParaRPr lang="en-GB" sz="3200"/>
        </a:p>
      </dgm:t>
    </dgm:pt>
    <dgm:pt modelId="{FAE49CD1-DE1E-4A50-8FC1-F3A4C59FDE14}" type="parTrans" cxnId="{27E20BCF-2F32-4FD0-8267-2AA303341AD2}">
      <dgm:prSet custT="1"/>
      <dgm:spPr/>
      <dgm:t>
        <a:bodyPr/>
        <a:lstStyle/>
        <a:p>
          <a:endParaRPr lang="en-GB" sz="3200"/>
        </a:p>
      </dgm:t>
    </dgm:pt>
    <dgm:pt modelId="{8C871FAD-806E-4831-BC94-DCA2B9F26FE9}">
      <dgm:prSet custT="1"/>
      <dgm:spPr/>
      <dgm:t>
        <a:bodyPr/>
        <a:lstStyle/>
        <a:p>
          <a:r>
            <a:rPr lang="es-ES" sz="1400" smtClean="0">
              <a:latin typeface="Verdana" panose="020b0604030504040204" pitchFamily="34" charset="0"/>
            </a:rPr>
            <a:t>Informes existentes</a:t>
          </a:r>
          <a:endParaRPr lang="es-ES" sz="1400">
            <a:latin typeface="Verdana" panose="020b0604030504040204" pitchFamily="34" charset="0"/>
            <a:ea typeface="Verdana" panose="020b0604030504040204" pitchFamily="34" charset="0"/>
            <a:cs typeface="Verdana" panose="020b0604030504040204" pitchFamily="34" charset="0"/>
          </a:endParaRPr>
        </a:p>
      </dgm:t>
    </dgm:pt>
    <dgm:pt modelId="{AB954818-14E5-4869-9C73-EBABD3D636F0}" type="sibTrans" cxnId="{27E20BCF-2F32-4FD0-8267-2AA303341AD2}">
      <dgm:prSet custT="1"/>
      <dgm:spPr/>
      <dgm:t>
        <a:bodyPr/>
        <a:lstStyle/>
        <a:p>
          <a:endParaRPr lang="en-GB" sz="3200"/>
        </a:p>
      </dgm:t>
    </dgm:pt>
    <dgm:pt modelId="{1DF11DB7-DE4A-4302-81CD-D85B4393513B}" type="sibTrans" cxnId="{C34E07EB-EB5D-444A-83B4-956E27415ECF}">
      <dgm:prSet custT="1"/>
      <dgm:spPr/>
      <dgm:t>
        <a:bodyPr/>
        <a:lstStyle/>
        <a:p>
          <a:endParaRPr lang="en-GB" sz="3200"/>
        </a:p>
      </dgm:t>
    </dgm:pt>
    <dgm:pt modelId="{2928204D-332D-4DE8-992D-69156AF0A175}" type="parTrans" cxnId="{A7B92B61-8B73-422B-9B1D-D79A1EE15DF7}">
      <dgm:prSet custT="1"/>
      <dgm:spPr/>
      <dgm:t>
        <a:bodyPr/>
        <a:lstStyle/>
        <a:p>
          <a:endParaRPr lang="en-GB" sz="3200"/>
        </a:p>
      </dgm:t>
    </dgm:pt>
    <dgm:pt modelId="{2D943747-3746-4494-A0EF-EA5CB02BE6FC}">
      <dgm:prSet custT="1"/>
      <dgm:spPr>
        <a:solidFill>
          <a:srgbClr val="008BC8"/>
        </a:solidFill>
      </dgm:spPr>
      <dgm:t>
        <a:bodyPr/>
        <a:lstStyle/>
        <a:p>
          <a:pPr rtl="0"/>
          <a:r>
            <a:rPr lang="es-ES" sz="1400" b="1" smtClean="0">
              <a:latin typeface="Verdana" panose="020b0604030504040204" pitchFamily="34" charset="0"/>
            </a:rPr>
            <a:t>Tenga en cuenta sus necesidades de información</a:t>
          </a:r>
          <a:endParaRPr lang="es-ES" sz="1400" b="1">
            <a:latin typeface="Verdana" panose="020b0604030504040204" pitchFamily="34" charset="0"/>
            <a:ea typeface="Verdana" panose="020b0604030504040204" pitchFamily="34" charset="0"/>
            <a:cs typeface="Verdana" panose="020b0604030504040204" pitchFamily="34" charset="0"/>
          </a:endParaRPr>
        </a:p>
      </dgm:t>
    </dgm:pt>
    <dgm:pt modelId="{32581EBA-3719-4B10-BAE8-F9A8D85595CC}" type="parTrans" cxnId="{B45E64BB-A1D9-4C93-8E52-DE8E7E643E83}">
      <dgm:prSet custT="1"/>
      <dgm:spPr/>
      <dgm:t>
        <a:bodyPr/>
        <a:lstStyle/>
        <a:p>
          <a:endParaRPr lang="en-GB" sz="3200"/>
        </a:p>
      </dgm:t>
    </dgm:pt>
    <dgm:pt modelId="{538DEB54-D30F-48D1-9A8E-93F52517B604}">
      <dgm:prSet custT="1"/>
      <dgm:spPr/>
      <dgm:t>
        <a:bodyPr/>
        <a:lstStyle/>
        <a:p>
          <a:r>
            <a:rPr lang="es-ES" sz="1400" smtClean="0">
              <a:latin typeface="Verdana" panose="020b0604030504040204" pitchFamily="34" charset="0"/>
            </a:rPr>
            <a:t>Intervalo de tonelaje de su sustancia</a:t>
          </a:r>
        </a:p>
      </dgm:t>
    </dgm:pt>
    <dgm:pt modelId="{967DE963-2639-4DF5-9EA9-525D89C73A0E}" type="sibTrans" cxnId="{B45E64BB-A1D9-4C93-8E52-DE8E7E643E83}">
      <dgm:prSet custT="1"/>
      <dgm:spPr/>
      <dgm:t>
        <a:bodyPr/>
        <a:lstStyle/>
        <a:p>
          <a:endParaRPr lang="en-GB" sz="3200"/>
        </a:p>
      </dgm:t>
    </dgm:pt>
    <dgm:pt modelId="{F1A4BF27-D14F-43F1-8AD7-B6FFCDA39599}" type="parTrans" cxnId="{9D0CCAB5-D284-43BD-822C-B204533B59B5}">
      <dgm:prSet/>
      <dgm:spPr/>
      <dgm:t>
        <a:bodyPr/>
        <a:lstStyle/>
        <a:p>
          <a:endParaRPr lang="en-GB"/>
        </a:p>
      </dgm:t>
    </dgm:pt>
    <dgm:pt modelId="{A5A56DBB-B9A6-46C4-949C-4655B6F2ABFC}">
      <dgm:prSet custT="1"/>
      <dgm:spPr/>
      <dgm:t>
        <a:bodyPr/>
        <a:lstStyle/>
        <a:p>
          <a:r>
            <a:rPr lang="es-ES" sz="1400" smtClean="0">
              <a:latin typeface="Verdana" panose="020b0604030504040204" pitchFamily="34" charset="0"/>
            </a:rPr>
            <a:t>Intervalo máximo de tonelaje (en el FIIS) - se cubre en la parte conjunta</a:t>
          </a:r>
        </a:p>
      </dgm:t>
    </dgm:pt>
    <dgm:pt modelId="{1EC8D981-1D12-4F91-B607-3AE26055DC1D}" type="sibTrans" cxnId="{9D0CCAB5-D284-43BD-822C-B204533B59B5}">
      <dgm:prSet/>
      <dgm:spPr/>
      <dgm:t>
        <a:bodyPr/>
        <a:lstStyle/>
        <a:p>
          <a:endParaRPr lang="en-GB"/>
        </a:p>
      </dgm:t>
    </dgm:pt>
    <dgm:pt modelId="{92A1FB3D-070D-487B-9CC5-1B1F017C4F63}" type="sibTrans" cxnId="{A7B92B61-8B73-422B-9B1D-D79A1EE15DF7}">
      <dgm:prSet custT="1"/>
      <dgm:spPr/>
      <dgm:t>
        <a:bodyPr/>
        <a:lstStyle/>
        <a:p>
          <a:endParaRPr lang="en-GB" sz="3200"/>
        </a:p>
      </dgm:t>
    </dgm:pt>
    <dgm:pt modelId="{0B7DC7AE-1B8C-4B9E-AF41-E1398CE079A5}" type="parTrans" cxnId="{A67FEE1E-2ED4-4E4D-B4CF-8E68072BE5F2}">
      <dgm:prSet custT="1"/>
      <dgm:spPr/>
      <dgm:t>
        <a:bodyPr/>
        <a:lstStyle/>
        <a:p>
          <a:endParaRPr lang="en-GB" sz="3200"/>
        </a:p>
      </dgm:t>
    </dgm:pt>
    <dgm:pt modelId="{B2D0523F-F5A0-4560-9C2F-DC81EF578341}">
      <dgm:prSet custT="1"/>
      <dgm:spPr>
        <a:solidFill>
          <a:srgbClr val="008BC8"/>
        </a:solidFill>
      </dgm:spPr>
      <dgm:t>
        <a:bodyPr/>
        <a:lstStyle/>
        <a:p>
          <a:pPr rtl="0"/>
          <a:r>
            <a:rPr lang="es-ES" sz="1400" b="1" smtClean="0">
              <a:latin typeface="Verdana" panose="020b0604030504040204" pitchFamily="34" charset="0"/>
            </a:rPr>
            <a:t>Identifique la información que falta</a:t>
          </a:r>
          <a:endParaRPr lang="es-ES" sz="1400" b="1">
            <a:latin typeface="Verdana" panose="020b0604030504040204" pitchFamily="34" charset="0"/>
            <a:ea typeface="Verdana" panose="020b0604030504040204" pitchFamily="34" charset="0"/>
            <a:cs typeface="Verdana" panose="020b0604030504040204" pitchFamily="34" charset="0"/>
          </a:endParaRPr>
        </a:p>
      </dgm:t>
    </dgm:pt>
    <dgm:pt modelId="{A9741A3E-4DB6-4DA5-A361-95FA8AA5B2BB}" type="parTrans" cxnId="{A2CB84E1-A1F5-42B6-A7B6-611BC256AAB3}">
      <dgm:prSet/>
      <dgm:spPr/>
      <dgm:t>
        <a:bodyPr/>
        <a:lstStyle/>
        <a:p>
          <a:endParaRPr lang="en-GB"/>
        </a:p>
      </dgm:t>
    </dgm:pt>
    <dgm:pt modelId="{5A64BF9F-6548-4059-B610-BEDCC15389F0}">
      <dgm:prSet custT="1"/>
      <dgm:spPr/>
      <dgm:t>
        <a:bodyPr/>
        <a:lstStyle/>
        <a:p>
          <a:r>
            <a:rPr lang="es-ES" sz="1400" smtClean="0">
              <a:latin typeface="Verdana" panose="020b0604030504040204" pitchFamily="34" charset="0"/>
            </a:rPr>
            <a:t>Puesta en común de los datos en el FIIS</a:t>
          </a:r>
          <a:endParaRPr lang="es-ES" sz="1400">
            <a:latin typeface="Verdana" panose="020b0604030504040204" pitchFamily="34" charset="0"/>
            <a:ea typeface="Verdana" panose="020b0604030504040204" pitchFamily="34" charset="0"/>
            <a:cs typeface="Verdana" panose="020b0604030504040204" pitchFamily="34" charset="0"/>
          </a:endParaRPr>
        </a:p>
      </dgm:t>
    </dgm:pt>
    <dgm:pt modelId="{E58F6FC3-D1A6-4596-90F3-6A0A3C60DF68}" type="sibTrans" cxnId="{A2CB84E1-A1F5-42B6-A7B6-611BC256AAB3}">
      <dgm:prSet/>
      <dgm:spPr/>
      <dgm:t>
        <a:bodyPr/>
        <a:lstStyle/>
        <a:p>
          <a:endParaRPr lang="en-GB"/>
        </a:p>
      </dgm:t>
    </dgm:pt>
    <dgm:pt modelId="{7AC3373A-DFD4-4AF3-A00F-D72490409661}" type="parTrans" cxnId="{E43B5203-F73D-46F3-9C24-338BB8C6E710}">
      <dgm:prSet/>
      <dgm:spPr/>
      <dgm:t>
        <a:bodyPr/>
        <a:lstStyle/>
        <a:p>
          <a:endParaRPr lang="en-GB"/>
        </a:p>
      </dgm:t>
    </dgm:pt>
    <dgm:pt modelId="{530516F0-8840-4A58-A937-C972AFAED8FB}">
      <dgm:prSet custT="1"/>
      <dgm:spPr/>
      <dgm:t>
        <a:bodyPr/>
        <a:lstStyle/>
        <a:p>
          <a:r>
            <a:rPr lang="es-ES" sz="1400" smtClean="0">
              <a:latin typeface="Verdana" panose="020b0604030504040204" pitchFamily="34" charset="0"/>
            </a:rPr>
            <a:t>Datos con la calidad suficiente</a:t>
          </a:r>
          <a:endParaRPr lang="es-ES" sz="1400">
            <a:latin typeface="Verdana" panose="020b0604030504040204" pitchFamily="34" charset="0"/>
            <a:ea typeface="Verdana" panose="020b0604030504040204" pitchFamily="34" charset="0"/>
            <a:cs typeface="Verdana" panose="020b0604030504040204" pitchFamily="34" charset="0"/>
          </a:endParaRPr>
        </a:p>
      </dgm:t>
    </dgm:pt>
    <dgm:pt modelId="{E741FB25-A52E-422F-A4DC-C780651F9113}" type="sibTrans" cxnId="{E43B5203-F73D-46F3-9C24-338BB8C6E710}">
      <dgm:prSet/>
      <dgm:spPr/>
      <dgm:t>
        <a:bodyPr/>
        <a:lstStyle/>
        <a:p>
          <a:endParaRPr lang="en-GB"/>
        </a:p>
      </dgm:t>
    </dgm:pt>
    <dgm:pt modelId="{0F565C66-7E9A-43A8-9B77-E40A6D1B21C7}" type="parTrans" cxnId="{CE027BED-98C1-4E98-832E-21211C2EDDAD}">
      <dgm:prSet custT="1"/>
      <dgm:spPr/>
      <dgm:t>
        <a:bodyPr/>
        <a:lstStyle/>
        <a:p>
          <a:endParaRPr lang="en-GB" sz="3200"/>
        </a:p>
      </dgm:t>
    </dgm:pt>
    <dgm:pt modelId="{C0BB1446-BF4B-406C-AD2A-FE6E9ABC197B}">
      <dgm:prSet custT="1"/>
      <dgm:spPr/>
      <dgm:t>
        <a:bodyPr/>
        <a:lstStyle/>
        <a:p>
          <a:r>
            <a:rPr lang="es-ES" sz="1400" smtClean="0">
              <a:latin typeface="Verdana" panose="020b0604030504040204" pitchFamily="34" charset="0"/>
            </a:rPr>
            <a:t>Datos de sustancias similares (extrapolación)</a:t>
          </a:r>
          <a:endParaRPr lang="es-ES" sz="1400">
            <a:latin typeface="Verdana" panose="020b0604030504040204" pitchFamily="34" charset="0"/>
            <a:ea typeface="Verdana" panose="020b0604030504040204" pitchFamily="34" charset="0"/>
            <a:cs typeface="Verdana" panose="020b0604030504040204" pitchFamily="34" charset="0"/>
          </a:endParaRPr>
        </a:p>
      </dgm:t>
    </dgm:pt>
    <dgm:pt modelId="{C658E703-E820-4331-A149-74E44AB4C245}" type="sibTrans" cxnId="{CE027BED-98C1-4E98-832E-21211C2EDDAD}">
      <dgm:prSet custT="1"/>
      <dgm:spPr/>
      <dgm:t>
        <a:bodyPr/>
        <a:lstStyle/>
        <a:p>
          <a:endParaRPr lang="en-GB" sz="3200"/>
        </a:p>
      </dgm:t>
    </dgm:pt>
    <dgm:pt modelId="{808718EE-2413-47E2-AA1C-438F6507379D}" type="sibTrans" cxnId="{A67FEE1E-2ED4-4E4D-B4CF-8E68072BE5F2}">
      <dgm:prSet custT="1"/>
      <dgm:spPr/>
      <dgm:t>
        <a:bodyPr/>
        <a:lstStyle/>
        <a:p>
          <a:endParaRPr lang="en-GB" sz="3200"/>
        </a:p>
      </dgm:t>
    </dgm:pt>
    <dgm:pt modelId="{EC932BEF-36A1-4078-B31F-F72AC10A4FDC}" type="parTrans" cxnId="{BA7F2A85-7AB8-4E96-8FFA-8FAB3C65EA4C}">
      <dgm:prSet custT="1"/>
      <dgm:spPr/>
      <dgm:t>
        <a:bodyPr/>
        <a:lstStyle/>
        <a:p>
          <a:endParaRPr lang="en-GB" sz="3200"/>
        </a:p>
      </dgm:t>
    </dgm:pt>
    <dgm:pt modelId="{BE96009B-84EA-4AED-B9F9-74E6999B28FE}">
      <dgm:prSet custT="1"/>
      <dgm:spPr>
        <a:solidFill>
          <a:srgbClr val="008BC8"/>
        </a:solidFill>
      </dgm:spPr>
      <dgm:t>
        <a:bodyPr/>
        <a:lstStyle/>
        <a:p>
          <a:pPr rtl="0"/>
          <a:r>
            <a:rPr lang="es-ES" sz="1400" b="1" smtClean="0">
              <a:latin typeface="Verdana" panose="020b0604030504040204" pitchFamily="34" charset="0"/>
            </a:rPr>
            <a:t>Genere información nueva</a:t>
          </a:r>
          <a:endParaRPr lang="es-ES" sz="1400" b="1">
            <a:latin typeface="Verdana" panose="020b0604030504040204" pitchFamily="34" charset="0"/>
            <a:ea typeface="Verdana" panose="020b0604030504040204" pitchFamily="34" charset="0"/>
            <a:cs typeface="Verdana" panose="020b0604030504040204" pitchFamily="34" charset="0"/>
          </a:endParaRPr>
        </a:p>
      </dgm:t>
    </dgm:pt>
    <dgm:pt modelId="{26820061-B137-41B6-8F1B-E34BC6EAA382}" type="parTrans" cxnId="{1F957F7A-AEBA-4CC5-9D45-9D7AFE5DE087}">
      <dgm:prSet custT="1"/>
      <dgm:spPr/>
      <dgm:t>
        <a:bodyPr/>
        <a:lstStyle/>
        <a:p>
          <a:endParaRPr lang="en-GB" sz="3200"/>
        </a:p>
      </dgm:t>
    </dgm:pt>
    <dgm:pt modelId="{B503786A-C96A-44C1-81CD-90EB12F68A52}">
      <dgm:prSet custT="1"/>
      <dgm:spPr/>
      <dgm:t>
        <a:bodyPr/>
        <a:lstStyle/>
        <a:p>
          <a:r>
            <a:rPr lang="es-ES" sz="1400" smtClean="0">
              <a:latin typeface="Verdana" panose="020b0604030504040204" pitchFamily="34" charset="0"/>
            </a:rPr>
            <a:t>Ensayos con animales «como último recurso»</a:t>
          </a:r>
          <a:endParaRPr lang="es-ES" sz="1400">
            <a:latin typeface="Verdana" panose="020b0604030504040204" pitchFamily="34" charset="0"/>
            <a:ea typeface="Verdana" panose="020b0604030504040204" pitchFamily="34" charset="0"/>
            <a:cs typeface="Verdana" panose="020b0604030504040204" pitchFamily="34" charset="0"/>
          </a:endParaRPr>
        </a:p>
      </dgm:t>
    </dgm:pt>
    <dgm:pt modelId="{06AD4CEA-A02D-4BD4-B2B3-CB7EE14E0027}" type="sibTrans" cxnId="{1F957F7A-AEBA-4CC5-9D45-9D7AFE5DE087}">
      <dgm:prSet custT="1"/>
      <dgm:spPr/>
      <dgm:t>
        <a:bodyPr/>
        <a:lstStyle/>
        <a:p>
          <a:endParaRPr lang="en-GB" sz="3200"/>
        </a:p>
      </dgm:t>
    </dgm:pt>
    <dgm:pt modelId="{E8A77C39-31C9-487D-A569-42D925758792}" type="parTrans" cxnId="{33F6D371-EA37-4D86-8917-D1766940E7B5}">
      <dgm:prSet custT="1"/>
      <dgm:spPr/>
      <dgm:t>
        <a:bodyPr/>
        <a:lstStyle/>
        <a:p>
          <a:endParaRPr lang="en-GB" sz="3200"/>
        </a:p>
      </dgm:t>
    </dgm:pt>
    <dgm:pt modelId="{83D257A3-7244-46C4-9BC2-FA7F65CEF171}">
      <dgm:prSet custT="1"/>
      <dgm:spPr>
        <a:solidFill>
          <a:schemeClr val="accent6">
            <a:lumMod val="40000"/>
            <a:lumOff val="60000"/>
            <a:alpha val="90000"/>
          </a:schemeClr>
        </a:solidFill>
      </dgm:spPr>
      <dgm:t>
        <a:bodyPr/>
        <a:lstStyle/>
        <a:p>
          <a:r>
            <a:rPr lang="es-ES" sz="1400" smtClean="0">
              <a:latin typeface="Verdana" panose="020b0604030504040204" pitchFamily="34" charset="0"/>
            </a:rPr>
            <a:t>Justificación científica de las «adaptaciones»</a:t>
          </a:r>
          <a:endParaRPr lang="es-ES" sz="1400">
            <a:latin typeface="Verdana" panose="020b0604030504040204" pitchFamily="34" charset="0"/>
            <a:ea typeface="Verdana" panose="020b0604030504040204" pitchFamily="34" charset="0"/>
            <a:cs typeface="Verdana" panose="020b0604030504040204" pitchFamily="34" charset="0"/>
          </a:endParaRPr>
        </a:p>
      </dgm:t>
    </dgm:pt>
    <dgm:pt modelId="{1B5F66C5-4D02-4CAF-9B5A-468749F39CED}" type="sibTrans" cxnId="{33F6D371-EA37-4D86-8917-D1766940E7B5}">
      <dgm:prSet custT="1"/>
      <dgm:spPr/>
      <dgm:t>
        <a:bodyPr/>
        <a:lstStyle/>
        <a:p>
          <a:endParaRPr lang="en-GB" sz="3200"/>
        </a:p>
      </dgm:t>
    </dgm:pt>
    <dgm:pt modelId="{673030CD-A27C-4132-90DC-54B7C58C802D}" type="sibTrans" cxnId="{BA7F2A85-7AB8-4E96-8FFA-8FAB3C65EA4C}">
      <dgm:prSet custT="1"/>
      <dgm:spPr/>
      <dgm:t>
        <a:bodyPr/>
        <a:lstStyle/>
        <a:p>
          <a:endParaRPr lang="en-GB" sz="320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2F8C9534-749A-4DF2-AE5A-D48F17B6E856}" type="pres">
      <dgm:prSet presAssocID="{0D980F13-CB0A-4728-8E26-28E5B433E3CE}" presName="Name13" presStyleLbl="parChTrans1D2" presStyleCnt="10"/>
      <dgm:spPr/>
      <dgm:t>
        <a:bodyPr/>
        <a:lstStyle/>
        <a:p>
          <a:endParaRPr lang="en-GB"/>
        </a:p>
      </dgm:t>
    </dgm:pt>
    <dgm:pt modelId="{634ADB22-9B44-42FB-BBE1-CED1483FCDD5}" type="pres">
      <dgm:prSet presAssocID="{F8A5F2FF-45C2-4EF3-BEB2-AAC879A364B0}" presName="childText" presStyleLbl="bgAcc1" presStyleCnt="10">
        <dgm:presLayoutVars>
          <dgm:bulletEnabled val="1"/>
        </dgm:presLayoutVars>
      </dgm:prSet>
      <dgm:spPr/>
      <dgm:t>
        <a:bodyPr/>
        <a:lstStyle/>
        <a:p>
          <a:endParaRPr lang="en-GB"/>
        </a:p>
      </dgm:t>
    </dgm:pt>
    <dgm:pt modelId="{53269413-F9EE-486A-B309-2795CDA128AB}" type="pres">
      <dgm:prSet presAssocID="{CA8A6D92-1454-4AA1-82FB-BAF09689B010}" presName="Name13" presStyleLbl="parChTrans1D2" presStyleIdx="1" presStyleCnt="10"/>
      <dgm:spPr/>
      <dgm:t>
        <a:bodyPr/>
        <a:lstStyle/>
        <a:p>
          <a:endParaRPr lang="en-GB"/>
        </a:p>
      </dgm:t>
    </dgm:pt>
    <dgm:pt modelId="{B7B05FCF-A648-4DC3-8B1E-9B9AE44A737C}" type="pres">
      <dgm:prSet presAssocID="{DE984226-2EC7-4F70-88AF-CA9704757F77}" presName="childText" presStyleLbl="bgAcc1" presStyleIdx="1" presStyleCnt="10" custScaleX="109332">
        <dgm:presLayoutVars>
          <dgm:bulletEnabled val="1"/>
        </dgm:presLayoutVars>
      </dgm:prSet>
      <dgm:spPr/>
      <dgm:t>
        <a:bodyPr/>
        <a:lstStyle/>
        <a:p>
          <a:endParaRPr lang="en-GB"/>
        </a:p>
      </dgm:t>
    </dgm:pt>
    <dgm:pt modelId="{5F34E415-27FB-4A7C-81E2-5457C9CEA0C5}" type="pres">
      <dgm:prSet presAssocID="{FAE49CD1-DE1E-4A50-8FC1-F3A4C59FDE14}" presName="Name13" presStyleLbl="parChTrans1D2" presStyleIdx="2" presStyleCnt="10"/>
      <dgm:spPr/>
      <dgm:t>
        <a:bodyPr/>
        <a:lstStyle/>
        <a:p>
          <a:endParaRPr lang="en-GB"/>
        </a:p>
      </dgm:t>
    </dgm:pt>
    <dgm:pt modelId="{AB7BA3DF-80BD-48AE-B20E-3D9EF6BFBAD9}" type="pres">
      <dgm:prSet presAssocID="{8C871FAD-806E-4831-BC94-DCA2B9F26FE9}" presName="childText" presStyleLbl="bgAcc1" presStyleIdx="2" presStyleCnt="10">
        <dgm:presLayoutVars>
          <dgm:bulletEnabled val="1"/>
        </dgm:presLayoutVars>
      </dgm:prSet>
      <dgm:spPr/>
      <dgm:t>
        <a:bodyPr/>
        <a:lstStyle/>
        <a:p>
          <a:endParaRPr lang="en-GB"/>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01FBCF82-D3D4-410B-AD0C-8809C5D2DB35}" type="pres">
      <dgm:prSet presAssocID="{32581EBA-3719-4B10-BAE8-F9A8D85595CC}" presName="Name13" presStyleLbl="parChTrans1D2" presStyleIdx="3" presStyleCnt="10"/>
      <dgm:spPr/>
      <dgm:t>
        <a:bodyPr/>
        <a:lstStyle/>
        <a:p>
          <a:endParaRPr lang="en-GB"/>
        </a:p>
      </dgm:t>
    </dgm:pt>
    <dgm:pt modelId="{C8DA6307-BD7B-4910-9C46-28A3F13AE746}" type="pres">
      <dgm:prSet presAssocID="{538DEB54-D30F-48D1-9A8E-93F52517B604}" presName="childText" presStyleLbl="bgAcc1" presStyleIdx="3" presStyleCnt="10">
        <dgm:presLayoutVars>
          <dgm:bulletEnabled val="1"/>
        </dgm:presLayoutVars>
      </dgm:prSet>
      <dgm:spPr/>
      <dgm:t>
        <a:bodyPr/>
        <a:lstStyle/>
        <a:p>
          <a:endParaRPr lang="en-GB"/>
        </a:p>
      </dgm:t>
    </dgm:pt>
    <dgm:pt modelId="{A1D33120-CC2A-4F57-8441-27771D345548}" type="pres">
      <dgm:prSet presAssocID="{F1A4BF27-D14F-43F1-8AD7-B6FFCDA39599}" presName="Name13" presStyleLbl="parChTrans1D2" presStyleIdx="4" presStyleCnt="10"/>
      <dgm:spPr/>
      <dgm:t>
        <a:bodyPr/>
        <a:lstStyle/>
        <a:p>
          <a:endParaRPr lang="en-GB"/>
        </a:p>
      </dgm:t>
    </dgm:pt>
    <dgm:pt modelId="{18512463-26A6-47AF-92E6-EF85674082FE}" type="pres">
      <dgm:prSet presAssocID="{A5A56DBB-B9A6-46C4-949C-4655B6F2ABFC}" presName="childText" presStyleLbl="bgAcc1" presStyleIdx="4" presStyleCnt="10" custScaleY="172991">
        <dgm:presLayoutVars>
          <dgm:bulletEnabled val="1"/>
        </dgm:presLayoutVars>
      </dgm:prSet>
      <dgm:spPr/>
      <dgm:t>
        <a:bodyPr/>
        <a:lstStyle/>
        <a:p>
          <a:endParaRPr lang="en-GB"/>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59407B1F-0ABE-4621-ADDC-6F7E6956143B}" type="pres">
      <dgm:prSet presAssocID="{A9741A3E-4DB6-4DA5-A361-95FA8AA5B2BB}" presName="Name13" presStyleLbl="parChTrans1D2" presStyleIdx="5" presStyleCnt="10"/>
      <dgm:spPr/>
      <dgm:t>
        <a:bodyPr/>
        <a:lstStyle/>
        <a:p>
          <a:endParaRPr lang="en-GB"/>
        </a:p>
      </dgm:t>
    </dgm:pt>
    <dgm:pt modelId="{035831F8-DF5D-4EBB-911C-6B29987A80C1}" type="pres">
      <dgm:prSet presAssocID="{5A64BF9F-6548-4059-B610-BEDCC15389F0}" presName="childText" presStyleLbl="bgAcc1" presStyleIdx="5" presStyleCnt="10" custScaleX="112741">
        <dgm:presLayoutVars>
          <dgm:bulletEnabled val="1"/>
        </dgm:presLayoutVars>
      </dgm:prSet>
      <dgm:spPr/>
      <dgm:t>
        <a:bodyPr/>
        <a:lstStyle/>
        <a:p>
          <a:endParaRPr lang="en-GB"/>
        </a:p>
      </dgm:t>
    </dgm:pt>
    <dgm:pt modelId="{B85D5417-B9D9-4859-A6DA-F9112D092BCA}" type="pres">
      <dgm:prSet presAssocID="{7AC3373A-DFD4-4AF3-A00F-D72490409661}" presName="Name13" presStyleLbl="parChTrans1D2" presStyleIdx="6" presStyleCnt="10"/>
      <dgm:spPr/>
      <dgm:t>
        <a:bodyPr/>
        <a:lstStyle/>
        <a:p>
          <a:endParaRPr lang="en-GB"/>
        </a:p>
      </dgm:t>
    </dgm:pt>
    <dgm:pt modelId="{0AD7A803-681E-4991-85A8-4B93F2F2A6AA}" type="pres">
      <dgm:prSet presAssocID="{530516F0-8840-4A58-A937-C972AFAED8FB}" presName="childText" presStyleLbl="bgAcc1" presStyleIdx="6" presStyleCnt="10" custScaleX="109995">
        <dgm:presLayoutVars>
          <dgm:bulletEnabled val="1"/>
        </dgm:presLayoutVars>
      </dgm:prSet>
      <dgm:spPr/>
      <dgm:t>
        <a:bodyPr/>
        <a:lstStyle/>
        <a:p>
          <a:endParaRPr lang="en-GB"/>
        </a:p>
      </dgm:t>
    </dgm:pt>
    <dgm:pt modelId="{0632E95A-8914-49FE-974C-2CBD716E9498}" type="pres">
      <dgm:prSet presAssocID="{0F565C66-7E9A-43A8-9B77-E40A6D1B21C7}" presName="Name13" presStyleLbl="parChTrans1D2" presStyleIdx="7" presStyleCnt="10"/>
      <dgm:spPr/>
      <dgm:t>
        <a:bodyPr/>
        <a:lstStyle/>
        <a:p>
          <a:endParaRPr lang="en-GB"/>
        </a:p>
      </dgm:t>
    </dgm:pt>
    <dgm:pt modelId="{9DE26D10-8FB1-4668-973B-104FF14F66F5}" type="pres">
      <dgm:prSet presAssocID="{C0BB1446-BF4B-406C-AD2A-FE6E9ABC197B}" presName="childText" presStyleLbl="bgAcc1" presStyleIdx="7" presStyleCnt="10" custScaleX="112741" custScaleY="96728">
        <dgm:presLayoutVars>
          <dgm:bulletEnabled val="1"/>
        </dgm:presLayoutVars>
      </dgm:prSet>
      <dgm:spPr/>
      <dgm:t>
        <a:bodyPr/>
        <a:lstStyle/>
        <a:p>
          <a:endParaRPr lang="en-GB"/>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 modelId="{833EDD7E-D6E8-4C51-A42C-57194D0FF62D}" type="pres">
      <dgm:prSet presAssocID="{26820061-B137-41B6-8F1B-E34BC6EAA382}" presName="Name13" presStyleLbl="parChTrans1D2" presStyleIdx="8" presStyleCnt="10"/>
      <dgm:spPr/>
      <dgm:t>
        <a:bodyPr/>
        <a:lstStyle/>
        <a:p>
          <a:endParaRPr lang="en-GB"/>
        </a:p>
      </dgm:t>
    </dgm:pt>
    <dgm:pt modelId="{83EC3F1D-4A9B-496F-BCDF-7370CE5073FB}" type="pres">
      <dgm:prSet presAssocID="{B503786A-C96A-44C1-81CD-90EB12F68A52}" presName="childText" presStyleLbl="bgAcc1" presStyleIdx="8" presStyleCnt="10" custScaleX="118747">
        <dgm:presLayoutVars>
          <dgm:bulletEnabled val="1"/>
        </dgm:presLayoutVars>
      </dgm:prSet>
      <dgm:spPr/>
      <dgm:t>
        <a:bodyPr/>
        <a:lstStyle/>
        <a:p>
          <a:endParaRPr lang="en-GB"/>
        </a:p>
      </dgm:t>
    </dgm:pt>
    <dgm:pt modelId="{2C89CAEE-F6E7-477E-B9AC-2406D241AA23}" type="pres">
      <dgm:prSet presAssocID="{E8A77C39-31C9-487D-A569-42D925758792}" presName="Name13" presStyleLbl="parChTrans1D2" presStyleIdx="9" presStyleCnt="10"/>
      <dgm:spPr/>
      <dgm:t>
        <a:bodyPr/>
        <a:lstStyle/>
        <a:p>
          <a:endParaRPr lang="en-GB"/>
        </a:p>
      </dgm:t>
    </dgm:pt>
    <dgm:pt modelId="{67C1CE69-F445-47D2-B34A-AB9FD8702893}" type="pres">
      <dgm:prSet presAssocID="{83D257A3-7244-46C4-9BC2-FA7F65CEF171}" presName="childText" presStyleLbl="bgAcc1" presStyleIdx="9" presStyleCnt="10" custScaleX="117386" custScaleY="122570">
        <dgm:presLayoutVars>
          <dgm:bulletEnabled val="1"/>
        </dgm:presLayoutVars>
      </dgm:prSet>
      <dgm:spPr/>
      <dgm:t>
        <a:bodyPr/>
        <a:lstStyle/>
        <a:p>
          <a:endParaRPr lang="en-GB"/>
        </a:p>
      </dgm:t>
    </dgm:pt>
  </dgm:ptLst>
  <dgm:cxnLst>
    <dgm:cxn modelId="{C34E07EB-EB5D-444A-83B4-956E27415ECF}" srcId="{338E22CB-6183-41EB-85B4-9EAC46B03F76}" destId="{FE941E0F-420E-4005-B289-110FB9C1A985}" srcOrd="0" destOrd="0" parTransId="{1E33CC59-C98B-47C6-BD40-2BE4C1AD09F9}" sibTransId="{1DF11DB7-DE4A-4302-81CD-D85B4393513B}"/>
    <dgm:cxn modelId="{9265EC30-0903-421B-96AA-24B128BB5222}" srcId="{FE941E0F-420E-4005-B289-110FB9C1A985}" destId="{F8A5F2FF-45C2-4EF3-BEB2-AAC879A364B0}" srcOrd="0" destOrd="0" parTransId="{0D980F13-CB0A-4728-8E26-28E5B433E3CE}" sibTransId="{AA4236E9-8C41-4538-B428-A25C6CC4FEBA}"/>
    <dgm:cxn modelId="{E3D9ADB5-9C82-4FAE-AF4E-70A0F0B954D3}" srcId="{FE941E0F-420E-4005-B289-110FB9C1A985}" destId="{DE984226-2EC7-4F70-88AF-CA9704757F77}" srcOrd="1" destOrd="0" parTransId="{CA8A6D92-1454-4AA1-82FB-BAF09689B010}" sibTransId="{EF5041A3-172D-47F1-A535-36127EDDA958}"/>
    <dgm:cxn modelId="{27E20BCF-2F32-4FD0-8267-2AA303341AD2}" srcId="{FE941E0F-420E-4005-B289-110FB9C1A985}" destId="{8C871FAD-806E-4831-BC94-DCA2B9F26FE9}" srcOrd="2" destOrd="0" parTransId="{FAE49CD1-DE1E-4A50-8FC1-F3A4C59FDE14}" sibTransId="{AB954818-14E5-4869-9C73-EBABD3D636F0}"/>
    <dgm:cxn modelId="{A7B92B61-8B73-422B-9B1D-D79A1EE15DF7}" srcId="{338E22CB-6183-41EB-85B4-9EAC46B03F76}" destId="{2D943747-3746-4494-A0EF-EA5CB02BE6FC}" srcOrd="1" destOrd="0" parTransId="{2928204D-332D-4DE8-992D-69156AF0A175}" sibTransId="{92A1FB3D-070D-487B-9CC5-1B1F017C4F63}"/>
    <dgm:cxn modelId="{B45E64BB-A1D9-4C93-8E52-DE8E7E643E83}" srcId="{2D943747-3746-4494-A0EF-EA5CB02BE6FC}" destId="{538DEB54-D30F-48D1-9A8E-93F52517B604}" srcOrd="0" destOrd="0" parTransId="{32581EBA-3719-4B10-BAE8-F9A8D85595CC}" sibTransId="{967DE963-2639-4DF5-9EA9-525D89C73A0E}"/>
    <dgm:cxn modelId="{9D0CCAB5-D284-43BD-822C-B204533B59B5}" srcId="{2D943747-3746-4494-A0EF-EA5CB02BE6FC}" destId="{A5A56DBB-B9A6-46C4-949C-4655B6F2ABFC}" srcOrd="1" destOrd="0" parTransId="{F1A4BF27-D14F-43F1-8AD7-B6FFCDA39599}" sibTransId="{1EC8D981-1D12-4F91-B607-3AE26055DC1D}"/>
    <dgm:cxn modelId="{A67FEE1E-2ED4-4E4D-B4CF-8E68072BE5F2}" srcId="{338E22CB-6183-41EB-85B4-9EAC46B03F76}" destId="{B2D0523F-F5A0-4560-9C2F-DC81EF578341}" srcOrd="2" destOrd="0" parTransId="{0B7DC7AE-1B8C-4B9E-AF41-E1398CE079A5}" sibTransId="{808718EE-2413-47E2-AA1C-438F6507379D}"/>
    <dgm:cxn modelId="{A2CB84E1-A1F5-42B6-A7B6-611BC256AAB3}" srcId="{B2D0523F-F5A0-4560-9C2F-DC81EF578341}" destId="{5A64BF9F-6548-4059-B610-BEDCC15389F0}" srcOrd="0" destOrd="0" parTransId="{A9741A3E-4DB6-4DA5-A361-95FA8AA5B2BB}" sibTransId="{E58F6FC3-D1A6-4596-90F3-6A0A3C60DF68}"/>
    <dgm:cxn modelId="{E43B5203-F73D-46F3-9C24-338BB8C6E710}" srcId="{B2D0523F-F5A0-4560-9C2F-DC81EF578341}" destId="{530516F0-8840-4A58-A937-C972AFAED8FB}" srcOrd="1" destOrd="0" parTransId="{7AC3373A-DFD4-4AF3-A00F-D72490409661}" sibTransId="{E741FB25-A52E-422F-A4DC-C780651F9113}"/>
    <dgm:cxn modelId="{CE027BED-98C1-4E98-832E-21211C2EDDAD}" srcId="{B2D0523F-F5A0-4560-9C2F-DC81EF578341}" destId="{C0BB1446-BF4B-406C-AD2A-FE6E9ABC197B}" srcOrd="2" destOrd="0" parTransId="{0F565C66-7E9A-43A8-9B77-E40A6D1B21C7}" sibTransId="{C658E703-E820-4331-A149-74E44AB4C245}"/>
    <dgm:cxn modelId="{BA7F2A85-7AB8-4E96-8FFA-8FAB3C65EA4C}" srcId="{338E22CB-6183-41EB-85B4-9EAC46B03F76}" destId="{BE96009B-84EA-4AED-B9F9-74E6999B28FE}" srcOrd="3" destOrd="0" parTransId="{EC932BEF-36A1-4078-B31F-F72AC10A4FDC}" sibTransId="{673030CD-A27C-4132-90DC-54B7C58C802D}"/>
    <dgm:cxn modelId="{1F957F7A-AEBA-4CC5-9D45-9D7AFE5DE087}" srcId="{BE96009B-84EA-4AED-B9F9-74E6999B28FE}" destId="{B503786A-C96A-44C1-81CD-90EB12F68A52}" srcOrd="0" destOrd="0" parTransId="{26820061-B137-41B6-8F1B-E34BC6EAA382}" sibTransId="{06AD4CEA-A02D-4BD4-B2B3-CB7EE14E0027}"/>
    <dgm:cxn modelId="{33F6D371-EA37-4D86-8917-D1766940E7B5}" srcId="{BE96009B-84EA-4AED-B9F9-74E6999B28FE}" destId="{83D257A3-7244-46C4-9BC2-FA7F65CEF171}" srcOrd="1" destOrd="0" parTransId="{E8A77C39-31C9-487D-A569-42D925758792}" sibTransId="{1B5F66C5-4D02-4CAF-9B5A-468749F39CED}"/>
    <dgm:cxn modelId="{A3018888-4503-4ED9-B57A-E8B98788E169}" type="presOf" srcId="{338E22CB-6183-41EB-85B4-9EAC46B03F76}" destId="{E2421874-007E-4BDA-9DA8-CFB28C4F9430}" srcOrd="0" destOrd="0" presId="urn:microsoft.com/office/officeart/2005/8/layout/hierarchy3"/>
    <dgm:cxn modelId="{799B3545-F7E6-489B-9976-D8FB806E33AA}" type="presParOf" srcId="{E2421874-007E-4BDA-9DA8-CFB28C4F9430}" destId="{F2345A57-503A-4081-8F4C-CA763533CB02}" srcOrd="0" destOrd="0" presId="urn:microsoft.com/office/officeart/2005/8/layout/hierarchy3"/>
    <dgm:cxn modelId="{7E7514AA-24A9-4BC9-B8C0-4DB18F8AA79D}" type="presParOf" srcId="{F2345A57-503A-4081-8F4C-CA763533CB02}" destId="{5CF10A04-CC5F-4C78-9463-C9D4B72F4043}" srcOrd="0" destOrd="0" presId="urn:microsoft.com/office/officeart/2005/8/layout/hierarchy3"/>
    <dgm:cxn modelId="{411D6EFE-8A40-4B87-AECE-3AE55469E553}" type="presParOf" srcId="{5CF10A04-CC5F-4C78-9463-C9D4B72F4043}" destId="{A15EDBF6-FE02-4C9C-A0C7-7D767CBBA66D}" srcOrd="0" destOrd="0" presId="urn:microsoft.com/office/officeart/2005/8/layout/hierarchy3"/>
    <dgm:cxn modelId="{EEA59265-261D-4A36-8AFA-4E6DC8445A78}" type="presOf" srcId="{FE941E0F-420E-4005-B289-110FB9C1A985}" destId="{A15EDBF6-FE02-4C9C-A0C7-7D767CBBA66D}" srcOrd="0" destOrd="0" presId="urn:microsoft.com/office/officeart/2005/8/layout/hierarchy3"/>
    <dgm:cxn modelId="{42B00A6B-0AB1-492D-B74B-4237D0D5B8BD}" type="presParOf" srcId="{5CF10A04-CC5F-4C78-9463-C9D4B72F4043}" destId="{F0CBF1C1-2135-4EDE-9DCC-B144B5FC5616}" srcOrd="1" destOrd="0" presId="urn:microsoft.com/office/officeart/2005/8/layout/hierarchy3"/>
    <dgm:cxn modelId="{354266BA-499D-4B2B-815A-9AE56D603574}" type="presOf" srcId="{FE941E0F-420E-4005-B289-110FB9C1A985}" destId="{F0CBF1C1-2135-4EDE-9DCC-B144B5FC5616}" srcOrd="1" destOrd="0" presId="urn:microsoft.com/office/officeart/2005/8/layout/hierarchy3"/>
    <dgm:cxn modelId="{413750A6-1900-4BC1-B7EF-8D3E34375987}" type="presParOf" srcId="{F2345A57-503A-4081-8F4C-CA763533CB02}" destId="{4E63C0C7-2F36-4EDF-9ECA-47C3259434E1}" srcOrd="1" destOrd="0" presId="urn:microsoft.com/office/officeart/2005/8/layout/hierarchy3"/>
    <dgm:cxn modelId="{4E6AE014-8C98-4417-AD8D-5D943202F8D8}" type="presParOf" srcId="{4E63C0C7-2F36-4EDF-9ECA-47C3259434E1}" destId="{2F8C9534-749A-4DF2-AE5A-D48F17B6E856}" srcOrd="0" destOrd="0" presId="urn:microsoft.com/office/officeart/2005/8/layout/hierarchy3"/>
    <dgm:cxn modelId="{6F85F621-2EBA-4F0B-B7C6-D9E7E80D078A}" type="presOf" srcId="{0D980F13-CB0A-4728-8E26-28E5B433E3CE}" destId="{2F8C9534-749A-4DF2-AE5A-D48F17B6E856}" srcOrd="0" destOrd="0" presId="urn:microsoft.com/office/officeart/2005/8/layout/hierarchy3"/>
    <dgm:cxn modelId="{D7EA2B8D-F4A4-4654-9C22-F5849DBFB17A}" type="presParOf" srcId="{4E63C0C7-2F36-4EDF-9ECA-47C3259434E1}" destId="{634ADB22-9B44-42FB-BBE1-CED1483FCDD5}" srcOrd="1" destOrd="0" presId="urn:microsoft.com/office/officeart/2005/8/layout/hierarchy3"/>
    <dgm:cxn modelId="{20BA6B94-3AA0-4DAD-AE68-6755D1972162}" type="presOf" srcId="{F8A5F2FF-45C2-4EF3-BEB2-AAC879A364B0}" destId="{634ADB22-9B44-42FB-BBE1-CED1483FCDD5}" srcOrd="0" destOrd="0" presId="urn:microsoft.com/office/officeart/2005/8/layout/hierarchy3"/>
    <dgm:cxn modelId="{8B25C33C-109D-427F-8976-04849090B329}" type="presParOf" srcId="{4E63C0C7-2F36-4EDF-9ECA-47C3259434E1}" destId="{53269413-F9EE-486A-B309-2795CDA128AB}" srcOrd="2" destOrd="0" presId="urn:microsoft.com/office/officeart/2005/8/layout/hierarchy3"/>
    <dgm:cxn modelId="{E87BE073-D427-45CB-A431-AC3C35C054B7}" type="presOf" srcId="{CA8A6D92-1454-4AA1-82FB-BAF09689B010}" destId="{53269413-F9EE-486A-B309-2795CDA128AB}" srcOrd="0" destOrd="0" presId="urn:microsoft.com/office/officeart/2005/8/layout/hierarchy3"/>
    <dgm:cxn modelId="{EA0667C2-74C9-4BBC-A703-3B9D49016472}" type="presParOf" srcId="{4E63C0C7-2F36-4EDF-9ECA-47C3259434E1}" destId="{B7B05FCF-A648-4DC3-8B1E-9B9AE44A737C}" srcOrd="3" destOrd="0" presId="urn:microsoft.com/office/officeart/2005/8/layout/hierarchy3"/>
    <dgm:cxn modelId="{5BADBECB-30D7-4924-B439-F9FE8D053228}" type="presOf" srcId="{DE984226-2EC7-4F70-88AF-CA9704757F77}" destId="{B7B05FCF-A648-4DC3-8B1E-9B9AE44A737C}" srcOrd="0" destOrd="0" presId="urn:microsoft.com/office/officeart/2005/8/layout/hierarchy3"/>
    <dgm:cxn modelId="{627AFE0A-E514-4AB9-8738-721D6D158152}" type="presParOf" srcId="{4E63C0C7-2F36-4EDF-9ECA-47C3259434E1}" destId="{5F34E415-27FB-4A7C-81E2-5457C9CEA0C5}" srcOrd="4" destOrd="0" presId="urn:microsoft.com/office/officeart/2005/8/layout/hierarchy3"/>
    <dgm:cxn modelId="{03C0AA45-B37D-46E8-B49F-0CFDF6A5CBF6}" type="presOf" srcId="{FAE49CD1-DE1E-4A50-8FC1-F3A4C59FDE14}" destId="{5F34E415-27FB-4A7C-81E2-5457C9CEA0C5}" srcOrd="0" destOrd="0" presId="urn:microsoft.com/office/officeart/2005/8/layout/hierarchy3"/>
    <dgm:cxn modelId="{A542EF79-9EC6-4BF9-91D8-3ADA92E8DCB8}" type="presParOf" srcId="{4E63C0C7-2F36-4EDF-9ECA-47C3259434E1}" destId="{AB7BA3DF-80BD-48AE-B20E-3D9EF6BFBAD9}" srcOrd="5" destOrd="0" presId="urn:microsoft.com/office/officeart/2005/8/layout/hierarchy3"/>
    <dgm:cxn modelId="{B238F8F3-9D98-4527-8CC9-C8DF8F1B4AA9}" type="presOf" srcId="{8C871FAD-806E-4831-BC94-DCA2B9F26FE9}" destId="{AB7BA3DF-80BD-48AE-B20E-3D9EF6BFBAD9}" srcOrd="0" destOrd="0" presId="urn:microsoft.com/office/officeart/2005/8/layout/hierarchy3"/>
    <dgm:cxn modelId="{64D6FF21-22B8-4A9D-B73D-654B8C49BF64}" type="presParOf" srcId="{E2421874-007E-4BDA-9DA8-CFB28C4F9430}" destId="{F5B2E41B-4297-4AA6-B4DF-7F5F1F3627ED}" srcOrd="1" destOrd="0" presId="urn:microsoft.com/office/officeart/2005/8/layout/hierarchy3"/>
    <dgm:cxn modelId="{9981272B-AB09-4382-AF03-2254CF1E569F}" type="presParOf" srcId="{F5B2E41B-4297-4AA6-B4DF-7F5F1F3627ED}" destId="{669434E8-4538-48A3-909B-0E7003100ABD}" srcOrd="0" destOrd="0" presId="urn:microsoft.com/office/officeart/2005/8/layout/hierarchy3"/>
    <dgm:cxn modelId="{9389322B-D19B-4D02-A850-10935AC9B50C}" type="presParOf" srcId="{669434E8-4538-48A3-909B-0E7003100ABD}" destId="{53E1FCA5-D7A2-42F4-B409-6E5F13FBEF41}" srcOrd="0" destOrd="0" presId="urn:microsoft.com/office/officeart/2005/8/layout/hierarchy3"/>
    <dgm:cxn modelId="{6007FBED-0D51-4350-9780-0E24FC7461E0}" type="presOf" srcId="{2D943747-3746-4494-A0EF-EA5CB02BE6FC}" destId="{53E1FCA5-D7A2-42F4-B409-6E5F13FBEF41}" srcOrd="0" destOrd="0" presId="urn:microsoft.com/office/officeart/2005/8/layout/hierarchy3"/>
    <dgm:cxn modelId="{531E3955-E842-44E0-A441-3A78B7409FDF}" type="presParOf" srcId="{669434E8-4538-48A3-909B-0E7003100ABD}" destId="{9F8668BD-8E82-4AB2-A130-8EFB9690D65C}" srcOrd="1" destOrd="0" presId="urn:microsoft.com/office/officeart/2005/8/layout/hierarchy3"/>
    <dgm:cxn modelId="{87761465-D2D7-4F7A-B0EF-EEDAB85AB61D}" type="presOf" srcId="{2D943747-3746-4494-A0EF-EA5CB02BE6FC}" destId="{9F8668BD-8E82-4AB2-A130-8EFB9690D65C}" srcOrd="1" destOrd="0" presId="urn:microsoft.com/office/officeart/2005/8/layout/hierarchy3"/>
    <dgm:cxn modelId="{ADF43F6F-789F-4EA0-A24D-23114EE447CB}" type="presParOf" srcId="{F5B2E41B-4297-4AA6-B4DF-7F5F1F3627ED}" destId="{040C5289-1CC7-45DE-AF98-A3E6F49DB1A8}" srcOrd="1" destOrd="0" presId="urn:microsoft.com/office/officeart/2005/8/layout/hierarchy3"/>
    <dgm:cxn modelId="{2C029F5A-6F55-41C8-9AA3-9DB367FA09D5}" type="presParOf" srcId="{040C5289-1CC7-45DE-AF98-A3E6F49DB1A8}" destId="{01FBCF82-D3D4-410B-AD0C-8809C5D2DB35}" srcOrd="0" destOrd="0" presId="urn:microsoft.com/office/officeart/2005/8/layout/hierarchy3"/>
    <dgm:cxn modelId="{86C0AE8A-B639-4746-B020-06AFD0A25F56}" type="presOf" srcId="{32581EBA-3719-4B10-BAE8-F9A8D85595CC}" destId="{01FBCF82-D3D4-410B-AD0C-8809C5D2DB35}" srcOrd="0" destOrd="0" presId="urn:microsoft.com/office/officeart/2005/8/layout/hierarchy3"/>
    <dgm:cxn modelId="{2A4BC58E-18FA-4D91-A099-F8E500F7CE54}" type="presParOf" srcId="{040C5289-1CC7-45DE-AF98-A3E6F49DB1A8}" destId="{C8DA6307-BD7B-4910-9C46-28A3F13AE746}" srcOrd="1" destOrd="0" presId="urn:microsoft.com/office/officeart/2005/8/layout/hierarchy3"/>
    <dgm:cxn modelId="{1B43FE19-6EDD-460D-9D6E-8FEF2B276E3D}" type="presOf" srcId="{538DEB54-D30F-48D1-9A8E-93F52517B604}" destId="{C8DA6307-BD7B-4910-9C46-28A3F13AE746}" srcOrd="0" destOrd="0" presId="urn:microsoft.com/office/officeart/2005/8/layout/hierarchy3"/>
    <dgm:cxn modelId="{6CEB78B5-5E23-419C-96A2-978899295974}" type="presParOf" srcId="{040C5289-1CC7-45DE-AF98-A3E6F49DB1A8}" destId="{A1D33120-CC2A-4F57-8441-27771D345548}" srcOrd="2" destOrd="0" presId="urn:microsoft.com/office/officeart/2005/8/layout/hierarchy3"/>
    <dgm:cxn modelId="{B650AA3B-8F29-4506-A155-25A9812E8457}" type="presOf" srcId="{F1A4BF27-D14F-43F1-8AD7-B6FFCDA39599}" destId="{A1D33120-CC2A-4F57-8441-27771D345548}" srcOrd="0" destOrd="0" presId="urn:microsoft.com/office/officeart/2005/8/layout/hierarchy3"/>
    <dgm:cxn modelId="{6A589D6B-C82F-4D63-A3DD-82D93738D35D}" type="presParOf" srcId="{040C5289-1CC7-45DE-AF98-A3E6F49DB1A8}" destId="{18512463-26A6-47AF-92E6-EF85674082FE}" srcOrd="3" destOrd="0" presId="urn:microsoft.com/office/officeart/2005/8/layout/hierarchy3"/>
    <dgm:cxn modelId="{041BDDA3-1878-4914-8240-C6C9BC28435E}" type="presOf" srcId="{A5A56DBB-B9A6-46C4-949C-4655B6F2ABFC}" destId="{18512463-26A6-47AF-92E6-EF85674082FE}" srcOrd="0" destOrd="0" presId="urn:microsoft.com/office/officeart/2005/8/layout/hierarchy3"/>
    <dgm:cxn modelId="{DE0FBAEC-722A-4911-AF6C-DDBFD1A40A0C}" type="presParOf" srcId="{E2421874-007E-4BDA-9DA8-CFB28C4F9430}" destId="{5256A14C-B4D9-4008-9487-09688FE6850D}" srcOrd="2" destOrd="0" presId="urn:microsoft.com/office/officeart/2005/8/layout/hierarchy3"/>
    <dgm:cxn modelId="{734D5BB7-5DED-45EA-BAEB-C75B7BD54CEB}" type="presParOf" srcId="{5256A14C-B4D9-4008-9487-09688FE6850D}" destId="{F6C66FAD-26FF-48F2-B9C0-00444B334559}" srcOrd="0" destOrd="0" presId="urn:microsoft.com/office/officeart/2005/8/layout/hierarchy3"/>
    <dgm:cxn modelId="{A9FE6A2D-886D-4F1A-8DDA-F399ADD4E3BC}" type="presParOf" srcId="{F6C66FAD-26FF-48F2-B9C0-00444B334559}" destId="{BF08C423-0B8E-4363-AA36-B7DCB0C0F10A}" srcOrd="0" destOrd="0" presId="urn:microsoft.com/office/officeart/2005/8/layout/hierarchy3"/>
    <dgm:cxn modelId="{C11B054D-BC26-4B32-A33A-CA58E43246A3}" type="presOf" srcId="{B2D0523F-F5A0-4560-9C2F-DC81EF578341}" destId="{BF08C423-0B8E-4363-AA36-B7DCB0C0F10A}" srcOrd="0" destOrd="0" presId="urn:microsoft.com/office/officeart/2005/8/layout/hierarchy3"/>
    <dgm:cxn modelId="{6ADBD8C6-27E5-496C-B526-40370C29D278}" type="presParOf" srcId="{F6C66FAD-26FF-48F2-B9C0-00444B334559}" destId="{74F61177-2A92-4155-BB94-5807F5C5A628}" srcOrd="1" destOrd="0" presId="urn:microsoft.com/office/officeart/2005/8/layout/hierarchy3"/>
    <dgm:cxn modelId="{F90C7CD1-0406-4C8F-B237-898320928220}" type="presOf" srcId="{B2D0523F-F5A0-4560-9C2F-DC81EF578341}" destId="{74F61177-2A92-4155-BB94-5807F5C5A628}" srcOrd="1" destOrd="0" presId="urn:microsoft.com/office/officeart/2005/8/layout/hierarchy3"/>
    <dgm:cxn modelId="{32DBE3C9-4CBF-4D46-B9BC-FF16A180056E}" type="presParOf" srcId="{5256A14C-B4D9-4008-9487-09688FE6850D}" destId="{5415E3E0-1D04-49D5-A88E-E667EDA1BF63}" srcOrd="1" destOrd="0" presId="urn:microsoft.com/office/officeart/2005/8/layout/hierarchy3"/>
    <dgm:cxn modelId="{A30C8FE8-C4DE-4D4C-B52A-1429B54876E2}" type="presParOf" srcId="{5415E3E0-1D04-49D5-A88E-E667EDA1BF63}" destId="{59407B1F-0ABE-4621-ADDC-6F7E6956143B}" srcOrd="0" destOrd="0" presId="urn:microsoft.com/office/officeart/2005/8/layout/hierarchy3"/>
    <dgm:cxn modelId="{C57F0DAB-86FB-4494-AF96-E6AEFA435663}" type="presOf" srcId="{A9741A3E-4DB6-4DA5-A361-95FA8AA5B2BB}" destId="{59407B1F-0ABE-4621-ADDC-6F7E6956143B}" srcOrd="0" destOrd="0" presId="urn:microsoft.com/office/officeart/2005/8/layout/hierarchy3"/>
    <dgm:cxn modelId="{EF2DD623-E3F2-4FCA-B60F-BFC44894DF3B}" type="presParOf" srcId="{5415E3E0-1D04-49D5-A88E-E667EDA1BF63}" destId="{035831F8-DF5D-4EBB-911C-6B29987A80C1}" srcOrd="1" destOrd="0" presId="urn:microsoft.com/office/officeart/2005/8/layout/hierarchy3"/>
    <dgm:cxn modelId="{397F28C2-F2BB-465C-9E0C-6154CFE57AA0}" type="presOf" srcId="{5A64BF9F-6548-4059-B610-BEDCC15389F0}" destId="{035831F8-DF5D-4EBB-911C-6B29987A80C1}" srcOrd="0" destOrd="0" presId="urn:microsoft.com/office/officeart/2005/8/layout/hierarchy3"/>
    <dgm:cxn modelId="{DAD77BBE-9977-45AD-9439-7638DE7EE84F}" type="presParOf" srcId="{5415E3E0-1D04-49D5-A88E-E667EDA1BF63}" destId="{B85D5417-B9D9-4859-A6DA-F9112D092BCA}" srcOrd="2" destOrd="0" presId="urn:microsoft.com/office/officeart/2005/8/layout/hierarchy3"/>
    <dgm:cxn modelId="{9F629FDF-E57B-48C2-8C0D-AFE7C034FA13}" type="presOf" srcId="{7AC3373A-DFD4-4AF3-A00F-D72490409661}" destId="{B85D5417-B9D9-4859-A6DA-F9112D092BCA}" srcOrd="0" destOrd="0" presId="urn:microsoft.com/office/officeart/2005/8/layout/hierarchy3"/>
    <dgm:cxn modelId="{CC8D6DAE-CC37-4660-8085-5F17420AD31C}" type="presParOf" srcId="{5415E3E0-1D04-49D5-A88E-E667EDA1BF63}" destId="{0AD7A803-681E-4991-85A8-4B93F2F2A6AA}" srcOrd="3" destOrd="0" presId="urn:microsoft.com/office/officeart/2005/8/layout/hierarchy3"/>
    <dgm:cxn modelId="{F6F86C39-9731-416A-94F2-BA28D96624CB}" type="presOf" srcId="{530516F0-8840-4A58-A937-C972AFAED8FB}" destId="{0AD7A803-681E-4991-85A8-4B93F2F2A6AA}" srcOrd="0" destOrd="0" presId="urn:microsoft.com/office/officeart/2005/8/layout/hierarchy3"/>
    <dgm:cxn modelId="{718818DC-A8F0-4153-BBF4-E64938FC7859}" type="presParOf" srcId="{5415E3E0-1D04-49D5-A88E-E667EDA1BF63}" destId="{0632E95A-8914-49FE-974C-2CBD716E9498}" srcOrd="4" destOrd="0" presId="urn:microsoft.com/office/officeart/2005/8/layout/hierarchy3"/>
    <dgm:cxn modelId="{D507AC16-A551-4562-AD5F-6CFBF88E7DC1}" type="presOf" srcId="{0F565C66-7E9A-43A8-9B77-E40A6D1B21C7}" destId="{0632E95A-8914-49FE-974C-2CBD716E9498}" srcOrd="0" destOrd="0" presId="urn:microsoft.com/office/officeart/2005/8/layout/hierarchy3"/>
    <dgm:cxn modelId="{459363A8-55EA-46FE-BC6F-A90B9B78D5E9}" type="presParOf" srcId="{5415E3E0-1D04-49D5-A88E-E667EDA1BF63}" destId="{9DE26D10-8FB1-4668-973B-104FF14F66F5}" srcOrd="5" destOrd="0" presId="urn:microsoft.com/office/officeart/2005/8/layout/hierarchy3"/>
    <dgm:cxn modelId="{4258453F-7A78-4A8F-9AA5-5461DC988722}" type="presOf" srcId="{C0BB1446-BF4B-406C-AD2A-FE6E9ABC197B}" destId="{9DE26D10-8FB1-4668-973B-104FF14F66F5}" srcOrd="0" destOrd="0" presId="urn:microsoft.com/office/officeart/2005/8/layout/hierarchy3"/>
    <dgm:cxn modelId="{E83E2515-C81B-4C26-B5B9-63EF90ECDA53}" type="presParOf" srcId="{E2421874-007E-4BDA-9DA8-CFB28C4F9430}" destId="{A8B8A5BC-6A36-4F95-AF16-F079073F613E}" srcOrd="3" destOrd="0" presId="urn:microsoft.com/office/officeart/2005/8/layout/hierarchy3"/>
    <dgm:cxn modelId="{C34720B1-2412-40B9-A22B-3F24D41F5658}" type="presParOf" srcId="{A8B8A5BC-6A36-4F95-AF16-F079073F613E}" destId="{D8E1B5D4-0D08-4725-ADE6-6720FF3D6386}" srcOrd="0" destOrd="0" presId="urn:microsoft.com/office/officeart/2005/8/layout/hierarchy3"/>
    <dgm:cxn modelId="{631EF8FB-6456-4D96-93FA-BC695328E47B}" type="presParOf" srcId="{D8E1B5D4-0D08-4725-ADE6-6720FF3D6386}" destId="{4FB404ED-7101-44C4-8984-EC1E35728206}" srcOrd="0" destOrd="0" presId="urn:microsoft.com/office/officeart/2005/8/layout/hierarchy3"/>
    <dgm:cxn modelId="{02E5FA1B-9768-4A0F-9565-FF0F5D8E8555}" type="presOf" srcId="{BE96009B-84EA-4AED-B9F9-74E6999B28FE}" destId="{4FB404ED-7101-44C4-8984-EC1E35728206}" srcOrd="0" destOrd="0" presId="urn:microsoft.com/office/officeart/2005/8/layout/hierarchy3"/>
    <dgm:cxn modelId="{C4A62957-BFF1-4E4F-ADA8-6643B067B604}" type="presParOf" srcId="{D8E1B5D4-0D08-4725-ADE6-6720FF3D6386}" destId="{73CA7EA8-819C-4CD0-A716-AB287467978B}" srcOrd="1" destOrd="0" presId="urn:microsoft.com/office/officeart/2005/8/layout/hierarchy3"/>
    <dgm:cxn modelId="{D4116AF8-C00B-4F51-87BA-3276D8FD2FBE}" type="presOf" srcId="{BE96009B-84EA-4AED-B9F9-74E6999B28FE}" destId="{73CA7EA8-819C-4CD0-A716-AB287467978B}" srcOrd="1" destOrd="0" presId="urn:microsoft.com/office/officeart/2005/8/layout/hierarchy3"/>
    <dgm:cxn modelId="{40E9FDE6-E4A7-4000-AF32-71CC80195117}" type="presParOf" srcId="{A8B8A5BC-6A36-4F95-AF16-F079073F613E}" destId="{19A68DBB-0029-445B-BCA5-6CD2FFD10F75}" srcOrd="1" destOrd="0" presId="urn:microsoft.com/office/officeart/2005/8/layout/hierarchy3"/>
    <dgm:cxn modelId="{A0DF35C5-9930-4863-9563-2F305F6E0188}" type="presParOf" srcId="{19A68DBB-0029-445B-BCA5-6CD2FFD10F75}" destId="{833EDD7E-D6E8-4C51-A42C-57194D0FF62D}" srcOrd="0" destOrd="0" presId="urn:microsoft.com/office/officeart/2005/8/layout/hierarchy3"/>
    <dgm:cxn modelId="{FFFD25A1-B96C-4298-91FB-B3803DE32455}" type="presOf" srcId="{26820061-B137-41B6-8F1B-E34BC6EAA382}" destId="{833EDD7E-D6E8-4C51-A42C-57194D0FF62D}" srcOrd="0" destOrd="0" presId="urn:microsoft.com/office/officeart/2005/8/layout/hierarchy3"/>
    <dgm:cxn modelId="{B5EFCB2F-A958-4B6C-BE84-71AE8C97A043}" type="presParOf" srcId="{19A68DBB-0029-445B-BCA5-6CD2FFD10F75}" destId="{83EC3F1D-4A9B-496F-BCDF-7370CE5073FB}" srcOrd="1" destOrd="0" presId="urn:microsoft.com/office/officeart/2005/8/layout/hierarchy3"/>
    <dgm:cxn modelId="{1FBA97CD-84BD-4EB5-9797-D820708D5337}" type="presOf" srcId="{B503786A-C96A-44C1-81CD-90EB12F68A52}" destId="{83EC3F1D-4A9B-496F-BCDF-7370CE5073FB}" srcOrd="0" destOrd="0" presId="urn:microsoft.com/office/officeart/2005/8/layout/hierarchy3"/>
    <dgm:cxn modelId="{BEC1A50B-DF63-452F-A89C-23F4F4B6D804}" type="presParOf" srcId="{19A68DBB-0029-445B-BCA5-6CD2FFD10F75}" destId="{2C89CAEE-F6E7-477E-B9AC-2406D241AA23}" srcOrd="2" destOrd="0" presId="urn:microsoft.com/office/officeart/2005/8/layout/hierarchy3"/>
    <dgm:cxn modelId="{AC46B9FB-75CE-4442-8FA5-A8C6C122FB05}" type="presOf" srcId="{E8A77C39-31C9-487D-A569-42D925758792}" destId="{2C89CAEE-F6E7-477E-B9AC-2406D241AA23}" srcOrd="0" destOrd="0" presId="urn:microsoft.com/office/officeart/2005/8/layout/hierarchy3"/>
    <dgm:cxn modelId="{FFCB0361-DC00-4D1E-A57F-FD35DDC9B096}" type="presParOf" srcId="{19A68DBB-0029-445B-BCA5-6CD2FFD10F75}" destId="{67C1CE69-F445-47D2-B34A-AB9FD8702893}" srcOrd="3" destOrd="0" presId="urn:microsoft.com/office/officeart/2005/8/layout/hierarchy3"/>
    <dgm:cxn modelId="{FE22A4FB-1128-4B40-9603-F88C878AA292}" type="presOf" srcId="{83D257A3-7244-46C4-9BC2-FA7F65CEF171}" destId="{67C1CE69-F445-47D2-B34A-AB9FD8702893}" srcOrd="0" destOrd="0" presId="urn:microsoft.com/office/officeart/2005/8/layout/hierarchy3"/>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FF45395A-4FFA-4367-A451-B3D1F5767E8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E2F234C1-122D-41F7-BD4C-44F0699DDC03}" type="parTrans" cxnId="{AE7BD8AA-D4C7-4D16-AD12-FE51F2DE486D}">
      <dgm:prSet/>
      <dgm:spPr/>
      <dgm:t>
        <a:bodyPr/>
        <a:lstStyle/>
        <a:p>
          <a:endParaRPr lang="en-GB"/>
        </a:p>
      </dgm:t>
    </dgm:pt>
    <dgm:pt modelId="{5F944A07-A8E9-4AF4-A610-181E782A1BD9}">
      <dgm:prSet/>
      <dgm:spPr/>
      <dgm:t>
        <a:bodyPr/>
        <a:lstStyle/>
        <a:p>
          <a:r>
            <a:rPr lang="es-ES" smtClean="0">
              <a:latin typeface="Verdana" panose="020b0604030504040204" pitchFamily="34" charset="0"/>
            </a:rPr>
            <a:t>Datos de sustancias similares – Extrapolación</a:t>
          </a:r>
          <a:endParaRPr lang="es-ES">
            <a:latin typeface="Verdana" panose="020b0604030504040204" pitchFamily="34" charset="0"/>
            <a:ea typeface="Verdana" panose="020b0604030504040204" pitchFamily="34" charset="0"/>
            <a:cs typeface="Verdana" panose="020b0604030504040204" pitchFamily="34" charset="0"/>
          </a:endParaRPr>
        </a:p>
      </dgm:t>
    </dgm:pt>
    <dgm:pt modelId="{80CFC28C-3140-4FD9-9701-923D60B9FDBE}" type="sibTrans" cxnId="{AE7BD8AA-D4C7-4D16-AD12-FE51F2DE486D}">
      <dgm:prSet/>
      <dgm:spPr/>
      <dgm:t>
        <a:bodyPr/>
        <a:lstStyle/>
        <a:p>
          <a:endParaRPr lang="en-GB"/>
        </a:p>
      </dgm:t>
    </dgm:pt>
    <dgm:pt modelId="{0FA2218E-B6BA-4668-8DCD-C33EC8AC7A1F}" type="pres">
      <dgm:prSet presAssocID="{FF45395A-4FFA-4367-A451-B3D1F5767E8E}" presName="CompostProcess">
        <dgm:presLayoutVars>
          <dgm:dir/>
          <dgm:resizeHandles val="exact"/>
        </dgm:presLayoutVars>
      </dgm:prSet>
      <dgm:spPr/>
      <dgm:t>
        <a:bodyPr/>
        <a:lstStyle/>
        <a:p>
          <a:endParaRPr lang="en-GB"/>
        </a:p>
      </dgm:t>
    </dgm:pt>
    <dgm:pt modelId="{3CE48B41-0518-458E-8E7C-37CB12048E5F}" type="pres">
      <dgm:prSet presAssocID="{FF45395A-4FFA-4367-A451-B3D1F5767E8E}" presName="arrow" presStyleLbl="bgShp" presStyleCnt="1" custLinFactNeighborX="-8824" custLinFactNeighborY="-30303"/>
      <dgm:spPr/>
      <dgm:t>
        <a:bodyPr/>
        <a:lstStyle/>
        <a:p>
          <a:endParaRPr/>
        </a:p>
      </dgm:t>
    </dgm:pt>
    <dgm:pt modelId="{2037BE5C-F520-4C6F-AE68-3B9A84D783C2}" type="pres">
      <dgm:prSet presAssocID="{FF45395A-4FFA-4367-A451-B3D1F5767E8E}" presName="linearProcess"/>
      <dgm:spPr/>
      <dgm:t>
        <a:bodyPr/>
        <a:lstStyle/>
        <a:p>
          <a:endParaRPr/>
        </a:p>
      </dgm:t>
    </dgm:pt>
    <dgm:pt modelId="{C427F13F-5D87-405F-A261-6AD42C22A50D}" type="pres">
      <dgm:prSet presAssocID="{5F944A07-A8E9-4AF4-A610-181E782A1BD9}" presName="textNode" presStyleLbl="node1" presStyleCnt="1" custScaleX="90927" custScaleY="67070" custLinFactNeighborX="-29438">
        <dgm:presLayoutVars>
          <dgm:bulletEnabled val="1"/>
        </dgm:presLayoutVars>
      </dgm:prSet>
      <dgm:spPr/>
      <dgm:t>
        <a:bodyPr/>
        <a:lstStyle/>
        <a:p>
          <a:endParaRPr lang="en-GB"/>
        </a:p>
      </dgm:t>
    </dgm:pt>
  </dgm:ptLst>
  <dgm:cxnLst>
    <dgm:cxn modelId="{AE7BD8AA-D4C7-4D16-AD12-FE51F2DE486D}" srcId="{FF45395A-4FFA-4367-A451-B3D1F5767E8E}" destId="{5F944A07-A8E9-4AF4-A610-181E782A1BD9}" srcOrd="0" destOrd="0" parTransId="{E2F234C1-122D-41F7-BD4C-44F0699DDC03}" sibTransId="{80CFC28C-3140-4FD9-9701-923D60B9FDBE}"/>
    <dgm:cxn modelId="{81168496-3CD6-4D52-9DF2-BE033BBCAD0B}" type="presOf" srcId="{FF45395A-4FFA-4367-A451-B3D1F5767E8E}" destId="{0FA2218E-B6BA-4668-8DCD-C33EC8AC7A1F}" srcOrd="0" destOrd="0" presId="urn:microsoft.com/office/officeart/2005/8/layout/hProcess9"/>
    <dgm:cxn modelId="{D3ACF8CA-F687-4793-9B39-9E791E6C3C9A}" type="presParOf" srcId="{0FA2218E-B6BA-4668-8DCD-C33EC8AC7A1F}" destId="{3CE48B41-0518-458E-8E7C-37CB12048E5F}" srcOrd="0" destOrd="0" presId="urn:microsoft.com/office/officeart/2005/8/layout/hProcess9"/>
    <dgm:cxn modelId="{F026F866-EA94-47F6-8413-36DDC908218C}" type="presParOf" srcId="{0FA2218E-B6BA-4668-8DCD-C33EC8AC7A1F}" destId="{2037BE5C-F520-4C6F-AE68-3B9A84D783C2}" srcOrd="1" destOrd="0" presId="urn:microsoft.com/office/officeart/2005/8/layout/hProcess9"/>
    <dgm:cxn modelId="{DCE8D616-AA91-40A9-A91E-56629A519B11}" type="presParOf" srcId="{2037BE5C-F520-4C6F-AE68-3B9A84D783C2}" destId="{C427F13F-5D87-405F-A261-6AD42C22A50D}" srcOrd="0" destOrd="0" presId="urn:microsoft.com/office/officeart/2005/8/layout/hProcess9"/>
    <dgm:cxn modelId="{13D7BE3C-C665-49AB-B9E8-190790B04EF9}" type="presOf" srcId="{5F944A07-A8E9-4AF4-A610-181E782A1BD9}" destId="{C427F13F-5D87-405F-A261-6AD42C22A50D}" srcOrd="0" destOrd="0" presId="urn:microsoft.com/office/officeart/2005/8/layout/hProcess9"/>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ata3.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A3C401BE-EA69-47A0-954C-5BFDBA74762A}">
      <dgm:prSet custT="1"/>
      <dgm:spPr/>
      <dgm:t>
        <a:bodyPr/>
        <a:lstStyle/>
        <a:p>
          <a:endParaRPr lang="en-GB" sz="3200"/>
        </a:p>
      </dgm:t>
    </dgm:pt>
    <dgm:pt modelId="{FE941E0F-420E-4005-B289-110FB9C1A985}">
      <dgm:prSet custT="1"/>
      <dgm:spPr>
        <a:solidFill>
          <a:srgbClr val="008BC8"/>
        </a:solidFill>
      </dgm:spPr>
      <dgm:t>
        <a:bodyPr/>
        <a:lstStyle/>
        <a:p>
          <a:pPr rtl="0"/>
          <a:r>
            <a:rPr lang="es-ES" sz="2200" b="1" smtClean="0">
              <a:latin typeface="Verdana" panose="020b0604030504040204" pitchFamily="34" charset="0"/>
            </a:rPr>
            <a:t>Recopile información sobre el modo en que</a:t>
          </a:r>
          <a:br/>
          <a:r>
            <a:rPr lang="es-ES" sz="2200" b="1" smtClean="0">
              <a:latin typeface="Verdana" panose="020b0604030504040204" pitchFamily="34" charset="0"/>
            </a:rPr>
            <a:t>se utiliza la sustancia en su cadena de suministro</a:t>
          </a:r>
          <a:endParaRPr lang="es-ES" sz="2200" b="1">
            <a:latin typeface="Verdana" panose="020b0604030504040204" pitchFamily="34" charset="0"/>
            <a:ea typeface="Verdana" panose="020b0604030504040204" pitchFamily="34" charset="0"/>
            <a:cs typeface="Verdana" panose="020b0604030504040204" pitchFamily="34" charset="0"/>
          </a:endParaRPr>
        </a:p>
      </dgm:t>
    </dgm:pt>
    <dgm:pt modelId="{531BE07E-1F3A-473A-9A17-792A137F3957}" type="parTrans" cxnId="{8B6D8B20-AF31-4381-ADC6-0B8C048EEB94}">
      <dgm:prSet/>
      <dgm:spPr/>
      <dgm:t>
        <a:bodyPr/>
        <a:lstStyle/>
        <a:p>
          <a:endParaRPr lang="en-GB"/>
        </a:p>
      </dgm:t>
    </dgm:pt>
    <dgm:pt modelId="{0016A580-5B68-41C0-B420-8CDFE49553B7}">
      <dgm:prSet custT="1"/>
      <dgm:spPr>
        <a:solidFill>
          <a:srgbClr val="D7EFFA">
            <a:alpha val="89804"/>
          </a:srgbClr>
        </a:solidFill>
      </dgm:spPr>
      <dgm:t>
        <a:bodyPr/>
        <a:lstStyle/>
        <a:p>
          <a:r>
            <a:rPr lang="es-ES" sz="1600" b="1" smtClean="0">
              <a:latin typeface="Verdana" panose="020b0604030504040204" pitchFamily="34" charset="0"/>
            </a:rPr>
            <a:t>Mapas de uso sectorial </a:t>
          </a:r>
          <a:br>
            <a:rPr/>
          </a:br>
          <a:r>
            <a:rPr lang="es-ES" sz="1600" b="1" smtClean="0">
              <a:latin typeface="Verdana" panose="020b0604030504040204" pitchFamily="34" charset="0"/>
            </a:rPr>
            <a:t>=</a:t>
          </a:r>
          <a:r>
            <a:rPr lang="es-ES" sz="1600" smtClean="0">
              <a:latin typeface="Verdana" panose="020b0604030504040204" pitchFamily="34" charset="0"/>
            </a:rPr>
            <a:t> primera fuente para usos/condiciones de uso habituales</a:t>
          </a:r>
          <a:endParaRPr lang="es-ES" sz="1600">
            <a:latin typeface="Verdana" panose="020b0604030504040204" pitchFamily="34" charset="0"/>
            <a:ea typeface="Verdana" panose="020b0604030504040204" pitchFamily="34" charset="0"/>
            <a:cs typeface="Verdana" panose="020b0604030504040204" pitchFamily="34" charset="0"/>
          </a:endParaRPr>
        </a:p>
      </dgm:t>
    </dgm:pt>
    <dgm:pt modelId="{DD44889A-D278-47A0-B2E6-E4F4742E30EC}" type="sibTrans" cxnId="{8B6D8B20-AF31-4381-ADC6-0B8C048EEB94}">
      <dgm:prSet/>
      <dgm:spPr/>
      <dgm:t>
        <a:bodyPr/>
        <a:lstStyle/>
        <a:p>
          <a:endParaRPr lang="en-GB"/>
        </a:p>
      </dgm:t>
    </dgm:pt>
    <dgm:pt modelId="{0D980F13-CB0A-4728-8E26-28E5B433E3CE}" type="parTrans" cxnId="{3E8460E1-F7EC-47D5-A6AB-265C90CDA1AC}">
      <dgm:prSet/>
      <dgm:spPr/>
      <dgm:t>
        <a:bodyPr/>
        <a:lstStyle/>
        <a:p>
          <a:endParaRPr lang="en-GB"/>
        </a:p>
      </dgm:t>
    </dgm:pt>
    <dgm:pt modelId="{F8A5F2FF-45C2-4EF3-BEB2-AAC879A364B0}">
      <dgm:prSet custT="1"/>
      <dgm:spPr>
        <a:solidFill>
          <a:srgbClr val="D7EFFA">
            <a:alpha val="89804"/>
          </a:srgbClr>
        </a:solidFill>
      </dgm:spPr>
      <dgm:t>
        <a:bodyPr/>
        <a:lstStyle/>
        <a:p>
          <a:r>
            <a:rPr lang="es-ES" sz="1800" smtClean="0">
              <a:latin typeface="Verdana" panose="020b0604030504040204" pitchFamily="34" charset="0"/>
            </a:rPr>
            <a:t>Datos internos de su empresa</a:t>
          </a:r>
          <a:endParaRPr lang="es-ES" sz="1800">
            <a:latin typeface="Verdana" panose="020b0604030504040204" pitchFamily="34" charset="0"/>
            <a:ea typeface="Verdana" panose="020b0604030504040204" pitchFamily="34" charset="0"/>
            <a:cs typeface="Verdana" panose="020b0604030504040204" pitchFamily="34" charset="0"/>
          </a:endParaRPr>
        </a:p>
      </dgm:t>
    </dgm:pt>
    <dgm:pt modelId="{AA4236E9-8C41-4538-B428-A25C6CC4FEBA}" type="sibTrans" cxnId="{3E8460E1-F7EC-47D5-A6AB-265C90CDA1AC}">
      <dgm:prSet/>
      <dgm:spPr/>
      <dgm:t>
        <a:bodyPr/>
        <a:lstStyle/>
        <a:p>
          <a:endParaRPr lang="en-GB"/>
        </a:p>
      </dgm:t>
    </dgm:pt>
    <dgm:pt modelId="{CA8A6D92-1454-4AA1-82FB-BAF09689B010}" type="parTrans" cxnId="{EAEF3146-2085-48E5-A853-075FB244F76A}">
      <dgm:prSet custT="1"/>
      <dgm:spPr/>
      <dgm:t>
        <a:bodyPr/>
        <a:lstStyle/>
        <a:p>
          <a:endParaRPr lang="en-GB" sz="3200"/>
        </a:p>
      </dgm:t>
    </dgm:pt>
    <dgm:pt modelId="{DE984226-2EC7-4F70-88AF-CA9704757F77}">
      <dgm:prSet custT="1"/>
      <dgm:spPr>
        <a:solidFill>
          <a:srgbClr val="D7EFFA">
            <a:alpha val="89804"/>
          </a:srgbClr>
        </a:solidFill>
      </dgm:spPr>
      <dgm:t>
        <a:bodyPr/>
        <a:lstStyle/>
        <a:p>
          <a:r>
            <a:rPr lang="es-ES" sz="1800" smtClean="0">
              <a:latin typeface="Verdana" panose="020b0604030504040204" pitchFamily="34" charset="0"/>
            </a:rPr>
            <a:t>Póngase en contacto con los clientes</a:t>
          </a:r>
          <a:endParaRPr lang="es-ES" sz="1800">
            <a:latin typeface="Verdana" panose="020b0604030504040204" pitchFamily="34" charset="0"/>
            <a:ea typeface="Verdana" panose="020b0604030504040204" pitchFamily="34" charset="0"/>
            <a:cs typeface="Verdana" panose="020b0604030504040204" pitchFamily="34" charset="0"/>
          </a:endParaRPr>
        </a:p>
      </dgm:t>
    </dgm:pt>
    <dgm:pt modelId="{EF5041A3-172D-47F1-A535-36127EDDA958}" type="sibTrans" cxnId="{EAEF3146-2085-48E5-A853-075FB244F76A}">
      <dgm:prSet custT="1"/>
      <dgm:spPr/>
      <dgm:t>
        <a:bodyPr/>
        <a:lstStyle/>
        <a:p>
          <a:endParaRPr lang="en-GB" sz="3200"/>
        </a:p>
      </dgm:t>
    </dgm:pt>
    <dgm:pt modelId="{1DF11DB7-DE4A-4302-81CD-D85B4393513B}" type="sibTrans" cxnId="{A3C401BE-EA69-47A0-954C-5BFDBA74762A}">
      <dgm:prSet custT="1"/>
      <dgm:spPr/>
      <dgm:t>
        <a:bodyPr/>
        <a:lstStyle/>
        <a:p>
          <a:endParaRPr lang="en-GB" sz="3200"/>
        </a:p>
      </dgm:t>
    </dgm:pt>
    <dgm:pt modelId="{2928204D-332D-4DE8-992D-69156AF0A175}" type="parTrans" cxnId="{7BAC2A5D-8C65-4178-AA94-E3B04E745640}">
      <dgm:prSet custT="1"/>
      <dgm:spPr/>
      <dgm:t>
        <a:bodyPr/>
        <a:lstStyle/>
        <a:p>
          <a:endParaRPr lang="en-GB" sz="3200"/>
        </a:p>
      </dgm:t>
    </dgm:pt>
    <dgm:pt modelId="{2D943747-3746-4494-A0EF-EA5CB02BE6FC}">
      <dgm:prSet custT="1"/>
      <dgm:spPr>
        <a:solidFill>
          <a:srgbClr val="008BC8"/>
        </a:solidFill>
      </dgm:spPr>
      <dgm:t>
        <a:bodyPr/>
        <a:lstStyle/>
        <a:p>
          <a:pPr rtl="0"/>
          <a:r>
            <a:rPr lang="es-ES" sz="2200" b="1" smtClean="0">
              <a:latin typeface="Verdana" panose="020b0604030504040204" pitchFamily="34" charset="0"/>
            </a:rPr>
            <a:t>Prepare información para el registro</a:t>
          </a:r>
          <a:endParaRPr lang="es-ES" sz="2200" b="1">
            <a:latin typeface="Verdana" panose="020b0604030504040204" pitchFamily="34" charset="0"/>
            <a:ea typeface="Verdana" panose="020b0604030504040204" pitchFamily="34" charset="0"/>
            <a:cs typeface="Verdana" panose="020b0604030504040204" pitchFamily="34" charset="0"/>
          </a:endParaRPr>
        </a:p>
      </dgm:t>
    </dgm:pt>
    <dgm:pt modelId="{32581EBA-3719-4B10-BAE8-F9A8D85595CC}" type="parTrans" cxnId="{E55F7E82-3F14-4BB9-AD41-FB89001C2184}">
      <dgm:prSet custT="1"/>
      <dgm:spPr/>
      <dgm:t>
        <a:bodyPr/>
        <a:lstStyle/>
        <a:p>
          <a:endParaRPr lang="en-GB" sz="3200"/>
        </a:p>
      </dgm:t>
    </dgm:pt>
    <dgm:pt modelId="{538DEB54-D30F-48D1-9A8E-93F52517B604}">
      <dgm:prSet custT="1"/>
      <dgm:spPr>
        <a:solidFill>
          <a:srgbClr val="D7EFFA">
            <a:alpha val="90000"/>
          </a:srgbClr>
        </a:solidFill>
      </dgm:spPr>
      <dgm:t>
        <a:bodyPr/>
        <a:lstStyle/>
        <a:p>
          <a:r>
            <a:rPr lang="es-ES" sz="1800" smtClean="0">
              <a:latin typeface="Verdana" panose="020b0604030504040204" pitchFamily="34" charset="0"/>
            </a:rPr>
            <a:t>Cubra sólo los usos reales </a:t>
          </a:r>
        </a:p>
        <a:p>
          <a:r>
            <a:rPr lang="es-ES" sz="1800" smtClean="0">
              <a:latin typeface="Verdana" panose="020b0604030504040204" pitchFamily="34" charset="0"/>
            </a:rPr>
            <a:t>pertinentes para su cadena de suministro</a:t>
          </a:r>
        </a:p>
      </dgm:t>
    </dgm:pt>
    <dgm:pt modelId="{967DE963-2639-4DF5-9EA9-525D89C73A0E}" type="sibTrans" cxnId="{E55F7E82-3F14-4BB9-AD41-FB89001C2184}">
      <dgm:prSet custT="1"/>
      <dgm:spPr/>
      <dgm:t>
        <a:bodyPr/>
        <a:lstStyle/>
        <a:p>
          <a:endParaRPr lang="en-GB" sz="3200"/>
        </a:p>
      </dgm:t>
    </dgm:pt>
    <dgm:pt modelId="{FC3DCF08-1A6B-498A-A5E5-7AD9FF79D2E1}" type="parTrans" cxnId="{B07067CB-8084-4E5E-B59E-CD2231FE34F7}">
      <dgm:prSet/>
      <dgm:spPr/>
      <dgm:t>
        <a:bodyPr/>
        <a:lstStyle/>
        <a:p>
          <a:endParaRPr lang="en-GB"/>
        </a:p>
      </dgm:t>
    </dgm:pt>
    <dgm:pt modelId="{8875901D-7A2D-406D-B8A8-79A41DAED602}">
      <dgm:prSet custT="1"/>
      <dgm:spPr>
        <a:solidFill>
          <a:srgbClr val="D7EFFA">
            <a:alpha val="90000"/>
          </a:srgbClr>
        </a:solidFill>
      </dgm:spPr>
      <dgm:t>
        <a:bodyPr/>
        <a:lstStyle/>
        <a:p>
          <a:endParaRPr lang="es-ES" sz="1800" smtClean="0">
            <a:latin typeface="Verdana" panose="020b0604030504040204" pitchFamily="34" charset="0"/>
            <a:ea typeface="Verdana" panose="020b0604030504040204" pitchFamily="34" charset="0"/>
            <a:cs typeface="Verdana" panose="020b0604030504040204" pitchFamily="34" charset="0"/>
          </a:endParaRPr>
        </a:p>
        <a:p>
          <a:r>
            <a:rPr lang="es-ES" sz="1800" smtClean="0">
              <a:latin typeface="Verdana" panose="020b0604030504040204" pitchFamily="34" charset="0"/>
            </a:rPr>
            <a:t>En IUCLID 6,</a:t>
          </a:r>
          <a:br>
            <a:rPr/>
          </a:br>
          <a:r>
            <a:rPr lang="es-ES" sz="1800" smtClean="0">
              <a:latin typeface="Verdana" panose="020b0604030504040204" pitchFamily="34" charset="0"/>
            </a:rPr>
            <a:t>cada uso se registra de forma independiente</a:t>
          </a:r>
        </a:p>
        <a:p>
          <a:endParaRPr lang="es-ES" sz="1800" smtClean="0">
            <a:latin typeface="Verdana" panose="020b0604030504040204" pitchFamily="34" charset="0"/>
            <a:ea typeface="Verdana" panose="020b0604030504040204" pitchFamily="34" charset="0"/>
            <a:cs typeface="Verdana" panose="020b0604030504040204" pitchFamily="34" charset="0"/>
          </a:endParaRPr>
        </a:p>
      </dgm:t>
    </dgm:pt>
    <dgm:pt modelId="{9FC3B7DD-7338-404C-9558-E232C0155BDD}" type="sibTrans" cxnId="{B07067CB-8084-4E5E-B59E-CD2231FE34F7}">
      <dgm:prSet/>
      <dgm:spPr/>
      <dgm:t>
        <a:bodyPr/>
        <a:lstStyle/>
        <a:p>
          <a:endParaRPr lang="en-GB"/>
        </a:p>
      </dgm:t>
    </dgm:pt>
    <dgm:pt modelId="{92A1FB3D-070D-487B-9CC5-1B1F017C4F63}" type="sibTrans" cxnId="{7BAC2A5D-8C65-4178-AA94-E3B04E745640}">
      <dgm:prSet custT="1"/>
      <dgm:spPr/>
      <dgm:t>
        <a:bodyPr/>
        <a:lstStyle/>
        <a:p>
          <a:endParaRPr lang="en-GB" sz="3200"/>
        </a:p>
      </dgm:t>
    </dgm:pt>
    <dgm:pt modelId="{795C0803-7F1D-4215-8CEB-5E4D96642244}" type="pres">
      <dgm:prSet presAssocID="{338E22CB-6183-41EB-85B4-9EAC46B03F76}" presName="Name0">
        <dgm:presLayoutVars>
          <dgm:dir/>
          <dgm:animLvl val="lvl"/>
          <dgm:resizeHandles val="exact"/>
        </dgm:presLayoutVars>
      </dgm:prSet>
      <dgm:spPr/>
      <dgm:t>
        <a:bodyPr/>
        <a:lstStyle/>
        <a:p>
          <a:endParaRPr lang="en-GB"/>
        </a:p>
      </dgm:t>
    </dgm:pt>
    <dgm:pt modelId="{35A3936D-99A7-40D7-8DB0-0326270E2111}" type="pres">
      <dgm:prSet presAssocID="{2D943747-3746-4494-A0EF-EA5CB02BE6FC}" presName="boxAndChildren"/>
      <dgm:spPr/>
      <dgm:t>
        <a:bodyPr/>
        <a:lstStyle/>
        <a:p>
          <a:endParaRPr lang="en-GB"/>
        </a:p>
      </dgm:t>
    </dgm:pt>
    <dgm:pt modelId="{A969ADED-F82C-4607-86CE-675213EE8C81}" type="pres">
      <dgm:prSet presAssocID="{2D943747-3746-4494-A0EF-EA5CB02BE6FC}" presName="parentTextBox" presStyleLbl="node1" presStyleCnt="2"/>
      <dgm:spPr/>
      <dgm:t>
        <a:bodyPr/>
        <a:lstStyle/>
        <a:p>
          <a:endParaRPr lang="en-GB"/>
        </a:p>
      </dgm:t>
    </dgm:pt>
    <dgm:pt modelId="{7E1DEBD9-E6D1-462F-A2B5-5DE22F207EE0}" type="pres">
      <dgm:prSet presAssocID="{2D943747-3746-4494-A0EF-EA5CB02BE6FC}" presName="entireBox" presStyleLbl="node1" presStyleCnt="2" custScaleY="112617" custLinFactNeighborY="-15193"/>
      <dgm:spPr/>
      <dgm:t>
        <a:bodyPr/>
        <a:lstStyle/>
        <a:p>
          <a:endParaRPr lang="en-GB"/>
        </a:p>
      </dgm:t>
    </dgm:pt>
    <dgm:pt modelId="{E0682E96-401A-4560-95D4-3D954EE8315F}" type="pres">
      <dgm:prSet presAssocID="{2D943747-3746-4494-A0EF-EA5CB02BE6FC}" presName="descendantBox"/>
      <dgm:spPr/>
      <dgm:t>
        <a:bodyPr/>
        <a:lstStyle/>
        <a:p>
          <a:endParaRPr lang="en-GB"/>
        </a:p>
      </dgm:t>
    </dgm:pt>
    <dgm:pt modelId="{B8EF0CEC-35C8-42EE-8D25-5DE6F8AB31BE}" type="pres">
      <dgm:prSet presAssocID="{538DEB54-D30F-48D1-9A8E-93F52517B604}" presName="childTextBox" presStyleLbl="fgAccFollowNode1" presStyleCnt="5" custScaleY="128529" custLinFactNeighborY="-27379">
        <dgm:presLayoutVars>
          <dgm:bulletEnabled val="1"/>
        </dgm:presLayoutVars>
      </dgm:prSet>
      <dgm:spPr/>
      <dgm:t>
        <a:bodyPr/>
        <a:lstStyle/>
        <a:p>
          <a:endParaRPr lang="en-GB"/>
        </a:p>
      </dgm:t>
    </dgm:pt>
    <dgm:pt modelId="{004CF576-A73A-4DFB-A910-2D28992B147D}" type="pres">
      <dgm:prSet presAssocID="{8875901D-7A2D-406D-B8A8-79A41DAED602}" presName="childTextBox" presStyleLbl="fgAccFollowNode1" presStyleIdx="1" presStyleCnt="5" custScaleY="128529" custLinFactNeighborY="-27379">
        <dgm:presLayoutVars>
          <dgm:bulletEnabled val="1"/>
        </dgm:presLayoutVars>
      </dgm:prSet>
      <dgm:spPr/>
      <dgm:t>
        <a:bodyPr/>
        <a:lstStyle/>
        <a:p>
          <a:endParaRPr lang="en-GB"/>
        </a:p>
      </dgm:t>
    </dgm:pt>
    <dgm:pt modelId="{0F550EA3-B741-4F0F-9939-E1B5F3E4ECDB}" type="pres">
      <dgm:prSet presAssocID="{1DF11DB7-DE4A-4302-81CD-D85B4393513B}" presName="sp"/>
      <dgm:spPr/>
      <dgm:t>
        <a:bodyPr/>
        <a:lstStyle/>
        <a:p>
          <a:endParaRPr lang="en-GB"/>
        </a:p>
      </dgm:t>
    </dgm:pt>
    <dgm:pt modelId="{FB4D3AC3-C876-4FB5-BFB3-EE59B83B279B}" type="pres">
      <dgm:prSet presAssocID="{FE941E0F-420E-4005-B289-110FB9C1A985}" presName="arrowAndChildren"/>
      <dgm:spPr/>
      <dgm:t>
        <a:bodyPr/>
        <a:lstStyle/>
        <a:p>
          <a:endParaRPr lang="en-GB"/>
        </a:p>
      </dgm:t>
    </dgm:pt>
    <dgm:pt modelId="{A24A670D-1035-4B17-B831-FDACA0E65375}" type="pres">
      <dgm:prSet presAssocID="{FE941E0F-420E-4005-B289-110FB9C1A985}" presName="parentTextArrow" presStyleLbl="node1" presStyleIdx="1" presStyleCnt="2"/>
      <dgm:spPr/>
      <dgm:t>
        <a:bodyPr/>
        <a:lstStyle/>
        <a:p>
          <a:endParaRPr lang="en-GB"/>
        </a:p>
      </dgm:t>
    </dgm:pt>
    <dgm:pt modelId="{2D79E7BA-9928-4E23-91E6-9F6BC6B04E9E}" type="pres">
      <dgm:prSet presAssocID="{FE941E0F-420E-4005-B289-110FB9C1A985}" presName="arrow" presStyleLbl="node1" presStyleIdx="1" presStyleCnt="2"/>
      <dgm:spPr/>
      <dgm:t>
        <a:bodyPr/>
        <a:lstStyle/>
        <a:p>
          <a:endParaRPr lang="en-GB"/>
        </a:p>
      </dgm:t>
    </dgm:pt>
    <dgm:pt modelId="{C6ED4F8E-1570-42A1-BBED-6C23206F380F}" type="pres">
      <dgm:prSet presAssocID="{FE941E0F-420E-4005-B289-110FB9C1A985}" presName="descendantArrow"/>
      <dgm:spPr/>
      <dgm:t>
        <a:bodyPr/>
        <a:lstStyle/>
        <a:p>
          <a:endParaRPr lang="en-GB"/>
        </a:p>
      </dgm:t>
    </dgm:pt>
    <dgm:pt modelId="{49F449E5-C5C1-4740-8A0E-3956432F5D9A}" type="pres">
      <dgm:prSet presAssocID="{0016A580-5B68-41C0-B420-8CDFE49553B7}" presName="childTextArrow" presStyleLbl="fgAccFollowNode1" presStyleIdx="2" presStyleCnt="5">
        <dgm:presLayoutVars>
          <dgm:bulletEnabled val="1"/>
        </dgm:presLayoutVars>
      </dgm:prSet>
      <dgm:spPr/>
      <dgm:t>
        <a:bodyPr/>
        <a:lstStyle/>
        <a:p>
          <a:endParaRPr lang="en-GB"/>
        </a:p>
      </dgm:t>
    </dgm:pt>
    <dgm:pt modelId="{FEE3C218-A285-47FD-83C4-FD26DC8D0771}" type="pres">
      <dgm:prSet presAssocID="{F8A5F2FF-45C2-4EF3-BEB2-AAC879A364B0}" presName="childTextArrow" presStyleLbl="fgAccFollowNode1" presStyleIdx="3" presStyleCnt="5">
        <dgm:presLayoutVars>
          <dgm:bulletEnabled val="1"/>
        </dgm:presLayoutVars>
      </dgm:prSet>
      <dgm:spPr/>
      <dgm:t>
        <a:bodyPr/>
        <a:lstStyle/>
        <a:p>
          <a:endParaRPr lang="en-GB"/>
        </a:p>
      </dgm:t>
    </dgm:pt>
    <dgm:pt modelId="{FB381882-B14A-46CC-BF17-E4A2DCFA05D0}" type="pres">
      <dgm:prSet presAssocID="{DE984226-2EC7-4F70-88AF-CA9704757F77}" presName="childTextArrow" presStyleLbl="fgAccFollowNode1" presStyleIdx="4" presStyleCnt="5">
        <dgm:presLayoutVars>
          <dgm:bulletEnabled val="1"/>
        </dgm:presLayoutVars>
      </dgm:prSet>
      <dgm:spPr/>
      <dgm:t>
        <a:bodyPr/>
        <a:lstStyle/>
        <a:p>
          <a:endParaRPr lang="en-GB"/>
        </a:p>
      </dgm:t>
    </dgm:pt>
  </dgm:ptLst>
  <dgm:cxnLst>
    <dgm:cxn modelId="{A3C401BE-EA69-47A0-954C-5BFDBA74762A}" srcId="{338E22CB-6183-41EB-85B4-9EAC46B03F76}" destId="{FE941E0F-420E-4005-B289-110FB9C1A985}" srcOrd="0" destOrd="0" parTransId="{1E33CC59-C98B-47C6-BD40-2BE4C1AD09F9}" sibTransId="{1DF11DB7-DE4A-4302-81CD-D85B4393513B}"/>
    <dgm:cxn modelId="{8B6D8B20-AF31-4381-ADC6-0B8C048EEB94}" srcId="{FE941E0F-420E-4005-B289-110FB9C1A985}" destId="{0016A580-5B68-41C0-B420-8CDFE49553B7}" srcOrd="0" destOrd="0" parTransId="{531BE07E-1F3A-473A-9A17-792A137F3957}" sibTransId="{DD44889A-D278-47A0-B2E6-E4F4742E30EC}"/>
    <dgm:cxn modelId="{3E8460E1-F7EC-47D5-A6AB-265C90CDA1AC}" srcId="{FE941E0F-420E-4005-B289-110FB9C1A985}" destId="{F8A5F2FF-45C2-4EF3-BEB2-AAC879A364B0}" srcOrd="1" destOrd="0" parTransId="{0D980F13-CB0A-4728-8E26-28E5B433E3CE}" sibTransId="{AA4236E9-8C41-4538-B428-A25C6CC4FEBA}"/>
    <dgm:cxn modelId="{EAEF3146-2085-48E5-A853-075FB244F76A}" srcId="{FE941E0F-420E-4005-B289-110FB9C1A985}" destId="{DE984226-2EC7-4F70-88AF-CA9704757F77}" srcOrd="2" destOrd="0" parTransId="{CA8A6D92-1454-4AA1-82FB-BAF09689B010}" sibTransId="{EF5041A3-172D-47F1-A535-36127EDDA958}"/>
    <dgm:cxn modelId="{7BAC2A5D-8C65-4178-AA94-E3B04E745640}" srcId="{338E22CB-6183-41EB-85B4-9EAC46B03F76}" destId="{2D943747-3746-4494-A0EF-EA5CB02BE6FC}" srcOrd="1" destOrd="0" parTransId="{2928204D-332D-4DE8-992D-69156AF0A175}" sibTransId="{92A1FB3D-070D-487B-9CC5-1B1F017C4F63}"/>
    <dgm:cxn modelId="{E55F7E82-3F14-4BB9-AD41-FB89001C2184}" srcId="{2D943747-3746-4494-A0EF-EA5CB02BE6FC}" destId="{538DEB54-D30F-48D1-9A8E-93F52517B604}" srcOrd="0" destOrd="0" parTransId="{32581EBA-3719-4B10-BAE8-F9A8D85595CC}" sibTransId="{967DE963-2639-4DF5-9EA9-525D89C73A0E}"/>
    <dgm:cxn modelId="{B07067CB-8084-4E5E-B59E-CD2231FE34F7}" srcId="{2D943747-3746-4494-A0EF-EA5CB02BE6FC}" destId="{8875901D-7A2D-406D-B8A8-79A41DAED602}" srcOrd="1" destOrd="0" parTransId="{FC3DCF08-1A6B-498A-A5E5-7AD9FF79D2E1}" sibTransId="{9FC3B7DD-7338-404C-9558-E232C0155BDD}"/>
    <dgm:cxn modelId="{FAC48548-FE18-484C-A0AD-281EA9CB53CC}" type="presOf" srcId="{338E22CB-6183-41EB-85B4-9EAC46B03F76}" destId="{795C0803-7F1D-4215-8CEB-5E4D96642244}" srcOrd="0" destOrd="0" presId="urn:microsoft.com/office/officeart/2005/8/layout/process4"/>
    <dgm:cxn modelId="{2B11F514-07B7-4444-AF42-A0E563A3E0B2}" type="presParOf" srcId="{795C0803-7F1D-4215-8CEB-5E4D96642244}" destId="{35A3936D-99A7-40D7-8DB0-0326270E2111}" srcOrd="0" destOrd="0" presId="urn:microsoft.com/office/officeart/2005/8/layout/process4"/>
    <dgm:cxn modelId="{36501F1D-4D89-4B36-A336-C203350C783F}" type="presParOf" srcId="{35A3936D-99A7-40D7-8DB0-0326270E2111}" destId="{A969ADED-F82C-4607-86CE-675213EE8C81}" srcOrd="0" destOrd="0" presId="urn:microsoft.com/office/officeart/2005/8/layout/process4"/>
    <dgm:cxn modelId="{703D2BC2-7C2B-4442-B787-234F6A81E884}" type="presOf" srcId="{2D943747-3746-4494-A0EF-EA5CB02BE6FC}" destId="{A969ADED-F82C-4607-86CE-675213EE8C81}" srcOrd="0" destOrd="0" presId="urn:microsoft.com/office/officeart/2005/8/layout/process4"/>
    <dgm:cxn modelId="{1B6A956A-F930-458F-9011-5B0CA8618424}" type="presParOf" srcId="{35A3936D-99A7-40D7-8DB0-0326270E2111}" destId="{7E1DEBD9-E6D1-462F-A2B5-5DE22F207EE0}" srcOrd="1" destOrd="0" presId="urn:microsoft.com/office/officeart/2005/8/layout/process4"/>
    <dgm:cxn modelId="{2FECB7B0-8494-41FB-A986-2BBBDC36600A}" type="presOf" srcId="{2D943747-3746-4494-A0EF-EA5CB02BE6FC}" destId="{7E1DEBD9-E6D1-462F-A2B5-5DE22F207EE0}" srcOrd="1" destOrd="0" presId="urn:microsoft.com/office/officeart/2005/8/layout/process4"/>
    <dgm:cxn modelId="{25CF3A1A-1393-4D0F-84A3-601F939BBAFE}" type="presParOf" srcId="{35A3936D-99A7-40D7-8DB0-0326270E2111}" destId="{E0682E96-401A-4560-95D4-3D954EE8315F}" srcOrd="2" destOrd="0" presId="urn:microsoft.com/office/officeart/2005/8/layout/process4"/>
    <dgm:cxn modelId="{D33006FD-113D-4442-A5E8-4A542CB4B79B}" type="presParOf" srcId="{E0682E96-401A-4560-95D4-3D954EE8315F}" destId="{B8EF0CEC-35C8-42EE-8D25-5DE6F8AB31BE}" srcOrd="0" destOrd="0" presId="urn:microsoft.com/office/officeart/2005/8/layout/process4"/>
    <dgm:cxn modelId="{242DC33F-2277-4327-A2A6-2AFCA61E4DE6}" type="presOf" srcId="{538DEB54-D30F-48D1-9A8E-93F52517B604}" destId="{B8EF0CEC-35C8-42EE-8D25-5DE6F8AB31BE}" srcOrd="0" destOrd="0" presId="urn:microsoft.com/office/officeart/2005/8/layout/process4"/>
    <dgm:cxn modelId="{DBE517BD-5BE6-472D-BF9E-36909C8EE42F}" type="presParOf" srcId="{E0682E96-401A-4560-95D4-3D954EE8315F}" destId="{004CF576-A73A-4DFB-A910-2D28992B147D}" srcOrd="1" destOrd="0" presId="urn:microsoft.com/office/officeart/2005/8/layout/process4"/>
    <dgm:cxn modelId="{C011CF61-8BB4-460A-A4BD-1B6B7E7F6213}" type="presOf" srcId="{8875901D-7A2D-406D-B8A8-79A41DAED602}" destId="{004CF576-A73A-4DFB-A910-2D28992B147D}" srcOrd="0" destOrd="0" presId="urn:microsoft.com/office/officeart/2005/8/layout/process4"/>
    <dgm:cxn modelId="{2B84534F-BD50-4DC8-9592-9A744C3F1857}" type="presParOf" srcId="{795C0803-7F1D-4215-8CEB-5E4D96642244}" destId="{0F550EA3-B741-4F0F-9939-E1B5F3E4ECDB}" srcOrd="1" destOrd="0" presId="urn:microsoft.com/office/officeart/2005/8/layout/process4"/>
    <dgm:cxn modelId="{A82F2FD5-F18C-40A8-94BA-C70643B9AF9E}" type="presParOf" srcId="{795C0803-7F1D-4215-8CEB-5E4D96642244}" destId="{FB4D3AC3-C876-4FB5-BFB3-EE59B83B279B}" srcOrd="2" destOrd="0" presId="urn:microsoft.com/office/officeart/2005/8/layout/process4"/>
    <dgm:cxn modelId="{CE58AF14-5489-447F-8779-085E0C0604C1}" type="presParOf" srcId="{FB4D3AC3-C876-4FB5-BFB3-EE59B83B279B}" destId="{A24A670D-1035-4B17-B831-FDACA0E65375}" srcOrd="0" destOrd="0" presId="urn:microsoft.com/office/officeart/2005/8/layout/process4"/>
    <dgm:cxn modelId="{52E010F2-5E85-4D83-820A-DA8F24EFC9CB}" type="presOf" srcId="{FE941E0F-420E-4005-B289-110FB9C1A985}" destId="{A24A670D-1035-4B17-B831-FDACA0E65375}" srcOrd="0" destOrd="0" presId="urn:microsoft.com/office/officeart/2005/8/layout/process4"/>
    <dgm:cxn modelId="{DEDC2F1C-DD18-45DB-A341-53E29401351A}" type="presParOf" srcId="{FB4D3AC3-C876-4FB5-BFB3-EE59B83B279B}" destId="{2D79E7BA-9928-4E23-91E6-9F6BC6B04E9E}" srcOrd="1" destOrd="0" presId="urn:microsoft.com/office/officeart/2005/8/layout/process4"/>
    <dgm:cxn modelId="{8F2F0CB2-1127-4603-9384-A5EC250955D5}" type="presOf" srcId="{FE941E0F-420E-4005-B289-110FB9C1A985}" destId="{2D79E7BA-9928-4E23-91E6-9F6BC6B04E9E}" srcOrd="1" destOrd="0" presId="urn:microsoft.com/office/officeart/2005/8/layout/process4"/>
    <dgm:cxn modelId="{DCC81658-A90B-4317-AA3A-6BBF70DBE544}" type="presParOf" srcId="{FB4D3AC3-C876-4FB5-BFB3-EE59B83B279B}" destId="{C6ED4F8E-1570-42A1-BBED-6C23206F380F}" srcOrd="2" destOrd="0" presId="urn:microsoft.com/office/officeart/2005/8/layout/process4"/>
    <dgm:cxn modelId="{AE6D3B31-A309-44A4-90D6-1C4E14E365EF}" type="presParOf" srcId="{C6ED4F8E-1570-42A1-BBED-6C23206F380F}" destId="{49F449E5-C5C1-4740-8A0E-3956432F5D9A}" srcOrd="0" destOrd="0" presId="urn:microsoft.com/office/officeart/2005/8/layout/process4"/>
    <dgm:cxn modelId="{C448C8CB-CB41-4E69-A277-FB9E93D145E7}" type="presOf" srcId="{0016A580-5B68-41C0-B420-8CDFE49553B7}" destId="{49F449E5-C5C1-4740-8A0E-3956432F5D9A}" srcOrd="0" destOrd="0" presId="urn:microsoft.com/office/officeart/2005/8/layout/process4"/>
    <dgm:cxn modelId="{271893AA-4C8E-49FF-92E9-0119C7A3C15A}" type="presParOf" srcId="{C6ED4F8E-1570-42A1-BBED-6C23206F380F}" destId="{FEE3C218-A285-47FD-83C4-FD26DC8D0771}" srcOrd="1" destOrd="0" presId="urn:microsoft.com/office/officeart/2005/8/layout/process4"/>
    <dgm:cxn modelId="{0679A2FC-883D-45DE-B98B-D8BA2B21DC6C}" type="presOf" srcId="{F8A5F2FF-45C2-4EF3-BEB2-AAC879A364B0}" destId="{FEE3C218-A285-47FD-83C4-FD26DC8D0771}" srcOrd="0" destOrd="0" presId="urn:microsoft.com/office/officeart/2005/8/layout/process4"/>
    <dgm:cxn modelId="{7E803189-028D-4973-8A47-BDB02BB5FD0B}" type="presParOf" srcId="{C6ED4F8E-1570-42A1-BBED-6C23206F380F}" destId="{FB381882-B14A-46CC-BF17-E4A2DCFA05D0}" srcOrd="2" destOrd="0" presId="urn:microsoft.com/office/officeart/2005/8/layout/process4"/>
    <dgm:cxn modelId="{7D4F5B35-7B3F-44DB-8229-92B2DEC86B60}" type="presOf" srcId="{DE984226-2EC7-4F70-88AF-CA9704757F77}" destId="{FB381882-B14A-46CC-BF17-E4A2DCFA05D0}" srcOrd="0" destOrd="0" presId="urn:microsoft.com/office/officeart/2005/8/layout/process4"/>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4.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C3D046EB-4B9F-4F85-8AFC-DAE0ABBBCA69}">
      <dgm:prSet custT="1"/>
      <dgm:spPr/>
      <dgm:t>
        <a:bodyPr/>
        <a:lstStyle/>
        <a:p>
          <a:endParaRPr lang="en-GB" sz="3200"/>
        </a:p>
      </dgm:t>
    </dgm:pt>
    <dgm:pt modelId="{FE941E0F-420E-4005-B289-110FB9C1A985}">
      <dgm:prSet custT="1"/>
      <dgm:spPr>
        <a:solidFill>
          <a:srgbClr val="008BC8"/>
        </a:solidFill>
      </dgm:spPr>
      <dgm:t>
        <a:bodyPr/>
        <a:lstStyle/>
        <a:p>
          <a:pPr rtl="0"/>
          <a:r>
            <a:rPr lang="en-GB" sz="1600" b="1" smtClean="0">
              <a:solidFill>
                <a:schemeClr val="bg1">
                  <a:lumMod val="75000"/>
                </a:schemeClr>
              </a:solidFill>
            </a:rPr>
            <a:t>Recopile toda la información disponible</a:t>
          </a:r>
          <a:endParaRPr lang="es-ES" sz="1600" b="1">
            <a:solidFill>
              <a:schemeClr val="bg1">
                <a:lumMod val="75000"/>
              </a:schemeClr>
            </a:solidFill>
          </a:endParaRPr>
        </a:p>
      </dgm:t>
    </dgm:pt>
    <dgm:pt modelId="{1DF11DB7-DE4A-4302-81CD-D85B4393513B}" type="sibTrans" cxnId="{C3D046EB-4B9F-4F85-8AFC-DAE0ABBBCA69}">
      <dgm:prSet custT="1"/>
      <dgm:spPr/>
      <dgm:t>
        <a:bodyPr/>
        <a:lstStyle/>
        <a:p>
          <a:endParaRPr lang="en-GB" sz="3200"/>
        </a:p>
      </dgm:t>
    </dgm:pt>
    <dgm:pt modelId="{2928204D-332D-4DE8-992D-69156AF0A175}" type="parTrans" cxnId="{66812E91-C388-4351-81EE-09A3CA81DCAC}">
      <dgm:prSet custT="1"/>
      <dgm:spPr/>
      <dgm:t>
        <a:bodyPr/>
        <a:lstStyle/>
        <a:p>
          <a:endParaRPr lang="en-GB" sz="3200"/>
        </a:p>
      </dgm:t>
    </dgm:pt>
    <dgm:pt modelId="{2D943747-3746-4494-A0EF-EA5CB02BE6FC}">
      <dgm:prSet custT="1"/>
      <dgm:spPr>
        <a:solidFill>
          <a:srgbClr val="008BC8"/>
        </a:solidFill>
      </dgm:spPr>
      <dgm:t>
        <a:bodyPr/>
        <a:lstStyle/>
        <a:p>
          <a:pPr rtl="0"/>
          <a:r>
            <a:rPr lang="en-GB" sz="1600" b="1" err="1" smtClean="0">
              <a:solidFill>
                <a:schemeClr val="bg1">
                  <a:lumMod val="75000"/>
                </a:schemeClr>
              </a:solidFill>
            </a:rPr>
            <a:t>Tenga en cuenta sus necesidades de información</a:t>
          </a:r>
          <a:endParaRPr lang="es-ES" sz="1600" b="1">
            <a:solidFill>
              <a:schemeClr val="bg1">
                <a:lumMod val="75000"/>
              </a:schemeClr>
            </a:solidFill>
          </a:endParaRPr>
        </a:p>
      </dgm:t>
    </dgm:pt>
    <dgm:pt modelId="{92A1FB3D-070D-487B-9CC5-1B1F017C4F63}" type="sibTrans" cxnId="{66812E91-C388-4351-81EE-09A3CA81DCAC}">
      <dgm:prSet custT="1"/>
      <dgm:spPr/>
      <dgm:t>
        <a:bodyPr/>
        <a:lstStyle/>
        <a:p>
          <a:endParaRPr lang="en-GB" sz="3200"/>
        </a:p>
      </dgm:t>
    </dgm:pt>
    <dgm:pt modelId="{0B7DC7AE-1B8C-4B9E-AF41-E1398CE079A5}" type="parTrans" cxnId="{90F4ABAD-528E-40C4-AAE4-F3075DFCA19A}">
      <dgm:prSet custT="1"/>
      <dgm:spPr/>
      <dgm:t>
        <a:bodyPr/>
        <a:lstStyle/>
        <a:p>
          <a:endParaRPr lang="en-GB" sz="3200"/>
        </a:p>
      </dgm:t>
    </dgm:pt>
    <dgm:pt modelId="{B2D0523F-F5A0-4560-9C2F-DC81EF578341}">
      <dgm:prSet custT="1"/>
      <dgm:spPr>
        <a:solidFill>
          <a:srgbClr val="008BC8"/>
        </a:solidFill>
      </dgm:spPr>
      <dgm:t>
        <a:bodyPr/>
        <a:lstStyle/>
        <a:p>
          <a:pPr rtl="0"/>
          <a:r>
            <a:rPr lang="en-GB" sz="1600" b="1" err="1" smtClean="0">
              <a:solidFill>
                <a:schemeClr val="bg1">
                  <a:lumMod val="75000"/>
                </a:schemeClr>
              </a:solidFill>
            </a:rPr>
            <a:t>Identifique la información que falta</a:t>
          </a:r>
          <a:endParaRPr lang="es-ES" sz="1600" b="1">
            <a:solidFill>
              <a:schemeClr val="bg1">
                <a:lumMod val="75000"/>
              </a:schemeClr>
            </a:solidFill>
          </a:endParaRPr>
        </a:p>
      </dgm:t>
    </dgm:pt>
    <dgm:pt modelId="{808718EE-2413-47E2-AA1C-438F6507379D}" type="sibTrans" cxnId="{90F4ABAD-528E-40C4-AAE4-F3075DFCA19A}">
      <dgm:prSet custT="1"/>
      <dgm:spPr/>
      <dgm:t>
        <a:bodyPr/>
        <a:lstStyle/>
        <a:p>
          <a:endParaRPr lang="en-GB" sz="3200"/>
        </a:p>
      </dgm:t>
    </dgm:pt>
    <dgm:pt modelId="{EC932BEF-36A1-4078-B31F-F72AC10A4FDC}" type="parTrans" cxnId="{2583DD22-5E4E-4579-A2EE-4FBD511078A3}">
      <dgm:prSet custT="1"/>
      <dgm:spPr/>
      <dgm:t>
        <a:bodyPr/>
        <a:lstStyle/>
        <a:p>
          <a:endParaRPr lang="en-GB" sz="3200"/>
        </a:p>
      </dgm:t>
    </dgm:pt>
    <dgm:pt modelId="{BE96009B-84EA-4AED-B9F9-74E6999B28FE}">
      <dgm:prSet custT="1"/>
      <dgm:spPr>
        <a:solidFill>
          <a:srgbClr val="008BC8"/>
        </a:solidFill>
      </dgm:spPr>
      <dgm:t>
        <a:bodyPr/>
        <a:lstStyle/>
        <a:p>
          <a:pPr rtl="0"/>
          <a:r>
            <a:rPr lang="en-GB" sz="1600" b="1" err="1" smtClean="0">
              <a:solidFill>
                <a:schemeClr val="bg1">
                  <a:lumMod val="75000"/>
                </a:schemeClr>
              </a:solidFill>
            </a:rPr>
            <a:t>Genere información nueva</a:t>
          </a:r>
          <a:endParaRPr lang="es-ES" sz="1600" b="1">
            <a:solidFill>
              <a:schemeClr val="bg1">
                <a:lumMod val="75000"/>
              </a:schemeClr>
            </a:solidFill>
          </a:endParaRPr>
        </a:p>
      </dgm:t>
    </dgm:pt>
    <dgm:pt modelId="{673030CD-A27C-4132-90DC-54B7C58C802D}" type="sibTrans" cxnId="{2583DD22-5E4E-4579-A2EE-4FBD511078A3}">
      <dgm:prSet custT="1"/>
      <dgm:spPr/>
      <dgm:t>
        <a:bodyPr/>
        <a:lstStyle/>
        <a:p>
          <a:endParaRPr lang="en-GB" sz="320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custLinFactNeighborX="-2385" custLinFactNeighborY="-517"/>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Lst>
  <dgm:cxnLst>
    <dgm:cxn modelId="{C3D046EB-4B9F-4F85-8AFC-DAE0ABBBCA69}" srcId="{338E22CB-6183-41EB-85B4-9EAC46B03F76}" destId="{FE941E0F-420E-4005-B289-110FB9C1A985}" srcOrd="0" destOrd="0" parTransId="{1E33CC59-C98B-47C6-BD40-2BE4C1AD09F9}" sibTransId="{1DF11DB7-DE4A-4302-81CD-D85B4393513B}"/>
    <dgm:cxn modelId="{66812E91-C388-4351-81EE-09A3CA81DCAC}" srcId="{338E22CB-6183-41EB-85B4-9EAC46B03F76}" destId="{2D943747-3746-4494-A0EF-EA5CB02BE6FC}" srcOrd="1" destOrd="0" parTransId="{2928204D-332D-4DE8-992D-69156AF0A175}" sibTransId="{92A1FB3D-070D-487B-9CC5-1B1F017C4F63}"/>
    <dgm:cxn modelId="{90F4ABAD-528E-40C4-AAE4-F3075DFCA19A}" srcId="{338E22CB-6183-41EB-85B4-9EAC46B03F76}" destId="{B2D0523F-F5A0-4560-9C2F-DC81EF578341}" srcOrd="2" destOrd="0" parTransId="{0B7DC7AE-1B8C-4B9E-AF41-E1398CE079A5}" sibTransId="{808718EE-2413-47E2-AA1C-438F6507379D}"/>
    <dgm:cxn modelId="{2583DD22-5E4E-4579-A2EE-4FBD511078A3}" srcId="{338E22CB-6183-41EB-85B4-9EAC46B03F76}" destId="{BE96009B-84EA-4AED-B9F9-74E6999B28FE}" srcOrd="3" destOrd="0" parTransId="{EC932BEF-36A1-4078-B31F-F72AC10A4FDC}" sibTransId="{673030CD-A27C-4132-90DC-54B7C58C802D}"/>
    <dgm:cxn modelId="{F49DB38F-F913-4599-A689-8871D5CCA218}" type="presOf" srcId="{338E22CB-6183-41EB-85B4-9EAC46B03F76}" destId="{E2421874-007E-4BDA-9DA8-CFB28C4F9430}" srcOrd="0" destOrd="0" presId="urn:microsoft.com/office/officeart/2005/8/layout/hierarchy3"/>
    <dgm:cxn modelId="{47D2087B-07F8-4DE9-8DEE-ADC4749356B9}" type="presParOf" srcId="{E2421874-007E-4BDA-9DA8-CFB28C4F9430}" destId="{F2345A57-503A-4081-8F4C-CA763533CB02}" srcOrd="0" destOrd="0" presId="urn:microsoft.com/office/officeart/2005/8/layout/hierarchy3"/>
    <dgm:cxn modelId="{D422339C-8F44-4584-ABDB-3B0A177A8794}" type="presParOf" srcId="{F2345A57-503A-4081-8F4C-CA763533CB02}" destId="{5CF10A04-CC5F-4C78-9463-C9D4B72F4043}" srcOrd="0" destOrd="0" presId="urn:microsoft.com/office/officeart/2005/8/layout/hierarchy3"/>
    <dgm:cxn modelId="{32ABCA31-06CD-4FB8-9597-E97DC2593E26}" type="presParOf" srcId="{5CF10A04-CC5F-4C78-9463-C9D4B72F4043}" destId="{A15EDBF6-FE02-4C9C-A0C7-7D767CBBA66D}" srcOrd="0" destOrd="0" presId="urn:microsoft.com/office/officeart/2005/8/layout/hierarchy3"/>
    <dgm:cxn modelId="{F28386BB-1B92-491E-8F2E-50EACD142D86}" type="presOf" srcId="{FE941E0F-420E-4005-B289-110FB9C1A985}" destId="{A15EDBF6-FE02-4C9C-A0C7-7D767CBBA66D}" srcOrd="0" destOrd="0" presId="urn:microsoft.com/office/officeart/2005/8/layout/hierarchy3"/>
    <dgm:cxn modelId="{FA23044B-F2CC-45EE-998C-29CA72CA7DBE}" type="presParOf" srcId="{5CF10A04-CC5F-4C78-9463-C9D4B72F4043}" destId="{F0CBF1C1-2135-4EDE-9DCC-B144B5FC5616}" srcOrd="1" destOrd="0" presId="urn:microsoft.com/office/officeart/2005/8/layout/hierarchy3"/>
    <dgm:cxn modelId="{FEC70830-BC32-48A6-BE1C-D0B06EC5CDF6}" type="presOf" srcId="{FE941E0F-420E-4005-B289-110FB9C1A985}" destId="{F0CBF1C1-2135-4EDE-9DCC-B144B5FC5616}" srcOrd="1" destOrd="0" presId="urn:microsoft.com/office/officeart/2005/8/layout/hierarchy3"/>
    <dgm:cxn modelId="{F590DAE7-19DF-4413-8742-7EE30AF67C1D}" type="presParOf" srcId="{F2345A57-503A-4081-8F4C-CA763533CB02}" destId="{4E63C0C7-2F36-4EDF-9ECA-47C3259434E1}" srcOrd="1" destOrd="0" presId="urn:microsoft.com/office/officeart/2005/8/layout/hierarchy3"/>
    <dgm:cxn modelId="{D507C487-740A-4394-B98A-61AD5D9ED227}" type="presParOf" srcId="{E2421874-007E-4BDA-9DA8-CFB28C4F9430}" destId="{F5B2E41B-4297-4AA6-B4DF-7F5F1F3627ED}" srcOrd="1" destOrd="0" presId="urn:microsoft.com/office/officeart/2005/8/layout/hierarchy3"/>
    <dgm:cxn modelId="{30C63A7D-2488-4026-8F0B-103BF882967C}" type="presParOf" srcId="{F5B2E41B-4297-4AA6-B4DF-7F5F1F3627ED}" destId="{669434E8-4538-48A3-909B-0E7003100ABD}" srcOrd="0" destOrd="0" presId="urn:microsoft.com/office/officeart/2005/8/layout/hierarchy3"/>
    <dgm:cxn modelId="{568B4454-18ED-4494-928C-2A925DEFD3ED}" type="presParOf" srcId="{669434E8-4538-48A3-909B-0E7003100ABD}" destId="{53E1FCA5-D7A2-42F4-B409-6E5F13FBEF41}" srcOrd="0" destOrd="0" presId="urn:microsoft.com/office/officeart/2005/8/layout/hierarchy3"/>
    <dgm:cxn modelId="{94E53355-FFAB-49B1-ADA6-07F692AA9170}" type="presOf" srcId="{2D943747-3746-4494-A0EF-EA5CB02BE6FC}" destId="{53E1FCA5-D7A2-42F4-B409-6E5F13FBEF41}" srcOrd="0" destOrd="0" presId="urn:microsoft.com/office/officeart/2005/8/layout/hierarchy3"/>
    <dgm:cxn modelId="{827F758B-BFF7-4A44-B86F-2DFF3C62FAAD}" type="presParOf" srcId="{669434E8-4538-48A3-909B-0E7003100ABD}" destId="{9F8668BD-8E82-4AB2-A130-8EFB9690D65C}" srcOrd="1" destOrd="0" presId="urn:microsoft.com/office/officeart/2005/8/layout/hierarchy3"/>
    <dgm:cxn modelId="{3120F917-7455-4A07-9F43-08AF4C8470A6}" type="presOf" srcId="{2D943747-3746-4494-A0EF-EA5CB02BE6FC}" destId="{9F8668BD-8E82-4AB2-A130-8EFB9690D65C}" srcOrd="1" destOrd="0" presId="urn:microsoft.com/office/officeart/2005/8/layout/hierarchy3"/>
    <dgm:cxn modelId="{E89161E6-681C-4D10-99F7-66A8C860015D}" type="presParOf" srcId="{F5B2E41B-4297-4AA6-B4DF-7F5F1F3627ED}" destId="{040C5289-1CC7-45DE-AF98-A3E6F49DB1A8}" srcOrd="1" destOrd="0" presId="urn:microsoft.com/office/officeart/2005/8/layout/hierarchy3"/>
    <dgm:cxn modelId="{98A468E8-812E-4DFF-848E-B54BF22E4433}" type="presParOf" srcId="{E2421874-007E-4BDA-9DA8-CFB28C4F9430}" destId="{5256A14C-B4D9-4008-9487-09688FE6850D}" srcOrd="2" destOrd="0" presId="urn:microsoft.com/office/officeart/2005/8/layout/hierarchy3"/>
    <dgm:cxn modelId="{0EA49F3E-EDD3-4579-B07C-A76B3655844B}" type="presParOf" srcId="{5256A14C-B4D9-4008-9487-09688FE6850D}" destId="{F6C66FAD-26FF-48F2-B9C0-00444B334559}" srcOrd="0" destOrd="0" presId="urn:microsoft.com/office/officeart/2005/8/layout/hierarchy3"/>
    <dgm:cxn modelId="{0FC12626-3750-487E-929D-7849C84496B3}" type="presParOf" srcId="{F6C66FAD-26FF-48F2-B9C0-00444B334559}" destId="{BF08C423-0B8E-4363-AA36-B7DCB0C0F10A}" srcOrd="0" destOrd="0" presId="urn:microsoft.com/office/officeart/2005/8/layout/hierarchy3"/>
    <dgm:cxn modelId="{3AFFD2F4-5D82-4161-AD39-7D8C829EC11A}" type="presOf" srcId="{B2D0523F-F5A0-4560-9C2F-DC81EF578341}" destId="{BF08C423-0B8E-4363-AA36-B7DCB0C0F10A}" srcOrd="0" destOrd="0" presId="urn:microsoft.com/office/officeart/2005/8/layout/hierarchy3"/>
    <dgm:cxn modelId="{3A50CC94-1BB1-42E5-A444-D7D836595CE5}" type="presParOf" srcId="{F6C66FAD-26FF-48F2-B9C0-00444B334559}" destId="{74F61177-2A92-4155-BB94-5807F5C5A628}" srcOrd="1" destOrd="0" presId="urn:microsoft.com/office/officeart/2005/8/layout/hierarchy3"/>
    <dgm:cxn modelId="{D9ED851C-0C49-41F0-9C7E-893FC03502E4}" type="presOf" srcId="{B2D0523F-F5A0-4560-9C2F-DC81EF578341}" destId="{74F61177-2A92-4155-BB94-5807F5C5A628}" srcOrd="1" destOrd="0" presId="urn:microsoft.com/office/officeart/2005/8/layout/hierarchy3"/>
    <dgm:cxn modelId="{F673A3A9-A6E1-4550-89C7-2CDEB39F7F0C}" type="presParOf" srcId="{5256A14C-B4D9-4008-9487-09688FE6850D}" destId="{5415E3E0-1D04-49D5-A88E-E667EDA1BF63}" srcOrd="1" destOrd="0" presId="urn:microsoft.com/office/officeart/2005/8/layout/hierarchy3"/>
    <dgm:cxn modelId="{56FE3A5A-41AD-47F7-A7EE-178CEE91488F}" type="presParOf" srcId="{E2421874-007E-4BDA-9DA8-CFB28C4F9430}" destId="{A8B8A5BC-6A36-4F95-AF16-F079073F613E}" srcOrd="3" destOrd="0" presId="urn:microsoft.com/office/officeart/2005/8/layout/hierarchy3"/>
    <dgm:cxn modelId="{32D3B6CB-6220-4BA5-A431-0D7B9A88D77F}" type="presParOf" srcId="{A8B8A5BC-6A36-4F95-AF16-F079073F613E}" destId="{D8E1B5D4-0D08-4725-ADE6-6720FF3D6386}" srcOrd="0" destOrd="0" presId="urn:microsoft.com/office/officeart/2005/8/layout/hierarchy3"/>
    <dgm:cxn modelId="{C2971EF4-A3FD-489F-801B-7C3E1D6A81F3}" type="presParOf" srcId="{D8E1B5D4-0D08-4725-ADE6-6720FF3D6386}" destId="{4FB404ED-7101-44C4-8984-EC1E35728206}" srcOrd="0" destOrd="0" presId="urn:microsoft.com/office/officeart/2005/8/layout/hierarchy3"/>
    <dgm:cxn modelId="{B4AFF7C7-59EC-461A-9455-F2C64C10618E}" type="presOf" srcId="{BE96009B-84EA-4AED-B9F9-74E6999B28FE}" destId="{4FB404ED-7101-44C4-8984-EC1E35728206}" srcOrd="0" destOrd="0" presId="urn:microsoft.com/office/officeart/2005/8/layout/hierarchy3"/>
    <dgm:cxn modelId="{52D9F3C1-BEB4-4010-81CC-110D5DBA76F8}" type="presParOf" srcId="{D8E1B5D4-0D08-4725-ADE6-6720FF3D6386}" destId="{73CA7EA8-819C-4CD0-A716-AB287467978B}" srcOrd="1" destOrd="0" presId="urn:microsoft.com/office/officeart/2005/8/layout/hierarchy3"/>
    <dgm:cxn modelId="{73C1ABD3-ACB0-420B-B479-3A6EB74C901E}" type="presOf" srcId="{BE96009B-84EA-4AED-B9F9-74E6999B28FE}" destId="{73CA7EA8-819C-4CD0-A716-AB287467978B}" srcOrd="1" destOrd="0" presId="urn:microsoft.com/office/officeart/2005/8/layout/hierarchy3"/>
    <dgm:cxn modelId="{B7D92BE9-3FA9-45D6-B2FE-65A2A388867B}" type="presParOf" srcId="{A8B8A5BC-6A36-4F95-AF16-F079073F613E}" destId="{19A68DBB-0029-445B-BCA5-6CD2FFD10F75}" srcOrd="1" destOrd="0" presId="urn:microsoft.com/office/officeart/2005/8/layout/hierarchy3"/>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5.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75F451BB-974A-4D41-A765-8F59F33AE7FB}">
      <dgm:prSet custT="1"/>
      <dgm:spPr/>
      <dgm:t>
        <a:bodyPr/>
        <a:lstStyle/>
        <a:p>
          <a:endParaRPr lang="en-GB" sz="3200" noProof="0"/>
        </a:p>
      </dgm:t>
    </dgm:pt>
    <dgm:pt modelId="{FE941E0F-420E-4005-B289-110FB9C1A985}">
      <dgm:prSet custT="1"/>
      <dgm:spPr>
        <a:solidFill>
          <a:srgbClr val="008BC8"/>
        </a:solidFill>
      </dgm:spPr>
      <dgm:t>
        <a:bodyPr/>
        <a:lstStyle/>
        <a:p>
          <a:pPr rtl="0"/>
          <a:r>
            <a:rPr lang="en-GB" sz="1600" b="1" noProof="0" smtClean="0">
              <a:solidFill>
                <a:schemeClr val="bg1">
                  <a:lumMod val="75000"/>
                </a:schemeClr>
              </a:solidFill>
            </a:rPr>
            <a:t>Recopile toda la información disponible</a:t>
          </a:r>
          <a:endParaRPr lang="es-ES" sz="1600" b="1" noProof="0">
            <a:solidFill>
              <a:schemeClr val="bg1">
                <a:lumMod val="75000"/>
              </a:schemeClr>
            </a:solidFill>
          </a:endParaRPr>
        </a:p>
      </dgm:t>
    </dgm:pt>
    <dgm:pt modelId="{1DF11DB7-DE4A-4302-81CD-D85B4393513B}" type="sibTrans" cxnId="{75F451BB-974A-4D41-A765-8F59F33AE7FB}">
      <dgm:prSet custT="1"/>
      <dgm:spPr/>
      <dgm:t>
        <a:bodyPr/>
        <a:lstStyle/>
        <a:p>
          <a:endParaRPr lang="en-GB" sz="3200" noProof="0"/>
        </a:p>
      </dgm:t>
    </dgm:pt>
    <dgm:pt modelId="{2928204D-332D-4DE8-992D-69156AF0A175}" type="parTrans" cxnId="{AFA1F4AE-C04E-4CE0-B794-019987FF9D13}">
      <dgm:prSet custT="1"/>
      <dgm:spPr/>
      <dgm:t>
        <a:bodyPr/>
        <a:lstStyle/>
        <a:p>
          <a:endParaRPr lang="en-GB" sz="3200" noProof="0"/>
        </a:p>
      </dgm:t>
    </dgm:pt>
    <dgm:pt modelId="{2D943747-3746-4494-A0EF-EA5CB02BE6FC}">
      <dgm:prSet custT="1"/>
      <dgm:spPr>
        <a:solidFill>
          <a:srgbClr val="008BC8"/>
        </a:solidFill>
      </dgm:spPr>
      <dgm:t>
        <a:bodyPr/>
        <a:lstStyle/>
        <a:p>
          <a:pPr rtl="0"/>
          <a:r>
            <a:rPr lang="en-GB" sz="1600" b="1" noProof="0" smtClean="0">
              <a:solidFill>
                <a:schemeClr val="bg1">
                  <a:lumMod val="75000"/>
                </a:schemeClr>
              </a:solidFill>
            </a:rPr>
            <a:t>Tenga en cuenta sus necesidades de información</a:t>
          </a:r>
          <a:endParaRPr lang="es-ES" sz="1600" b="1" noProof="0">
            <a:solidFill>
              <a:schemeClr val="bg1">
                <a:lumMod val="75000"/>
              </a:schemeClr>
            </a:solidFill>
          </a:endParaRPr>
        </a:p>
      </dgm:t>
    </dgm:pt>
    <dgm:pt modelId="{92A1FB3D-070D-487B-9CC5-1B1F017C4F63}" type="sibTrans" cxnId="{AFA1F4AE-C04E-4CE0-B794-019987FF9D13}">
      <dgm:prSet custT="1"/>
      <dgm:spPr/>
      <dgm:t>
        <a:bodyPr/>
        <a:lstStyle/>
        <a:p>
          <a:endParaRPr lang="en-GB" sz="3200" noProof="0"/>
        </a:p>
      </dgm:t>
    </dgm:pt>
    <dgm:pt modelId="{0B7DC7AE-1B8C-4B9E-AF41-E1398CE079A5}" type="parTrans" cxnId="{5AB7BE62-1B67-4486-840A-6823392EE3F1}">
      <dgm:prSet custT="1"/>
      <dgm:spPr/>
      <dgm:t>
        <a:bodyPr/>
        <a:lstStyle/>
        <a:p>
          <a:endParaRPr lang="en-GB" sz="3200" noProof="0"/>
        </a:p>
      </dgm:t>
    </dgm:pt>
    <dgm:pt modelId="{B2D0523F-F5A0-4560-9C2F-DC81EF578341}">
      <dgm:prSet custT="1"/>
      <dgm:spPr>
        <a:solidFill>
          <a:srgbClr val="008BC8"/>
        </a:solidFill>
      </dgm:spPr>
      <dgm:t>
        <a:bodyPr/>
        <a:lstStyle/>
        <a:p>
          <a:pPr rtl="0"/>
          <a:r>
            <a:rPr lang="en-GB" sz="1600" b="1" noProof="0" smtClean="0">
              <a:solidFill>
                <a:schemeClr val="bg1">
                  <a:lumMod val="75000"/>
                </a:schemeClr>
              </a:solidFill>
            </a:rPr>
            <a:t>Identifique la información que falta</a:t>
          </a:r>
          <a:endParaRPr lang="es-ES" sz="1600" b="1" noProof="0">
            <a:solidFill>
              <a:schemeClr val="bg1">
                <a:lumMod val="75000"/>
              </a:schemeClr>
            </a:solidFill>
          </a:endParaRPr>
        </a:p>
      </dgm:t>
    </dgm:pt>
    <dgm:pt modelId="{808718EE-2413-47E2-AA1C-438F6507379D}" type="sibTrans" cxnId="{5AB7BE62-1B67-4486-840A-6823392EE3F1}">
      <dgm:prSet custT="1"/>
      <dgm:spPr/>
      <dgm:t>
        <a:bodyPr/>
        <a:lstStyle/>
        <a:p>
          <a:endParaRPr lang="en-GB" sz="3200" noProof="0"/>
        </a:p>
      </dgm:t>
    </dgm:pt>
    <dgm:pt modelId="{EC932BEF-36A1-4078-B31F-F72AC10A4FDC}" type="parTrans" cxnId="{E617A927-921E-4569-99B9-AD448E6D614F}">
      <dgm:prSet custT="1"/>
      <dgm:spPr/>
      <dgm:t>
        <a:bodyPr/>
        <a:lstStyle/>
        <a:p>
          <a:endParaRPr lang="en-GB" sz="3200" noProof="0"/>
        </a:p>
      </dgm:t>
    </dgm:pt>
    <dgm:pt modelId="{BE96009B-84EA-4AED-B9F9-74E6999B28FE}">
      <dgm:prSet custT="1"/>
      <dgm:spPr>
        <a:solidFill>
          <a:srgbClr val="008BC8"/>
        </a:solidFill>
      </dgm:spPr>
      <dgm:t>
        <a:bodyPr/>
        <a:lstStyle/>
        <a:p>
          <a:pPr rtl="0"/>
          <a:r>
            <a:rPr lang="en-GB" sz="1600" b="1" noProof="0" smtClean="0">
              <a:solidFill>
                <a:schemeClr val="bg1">
                  <a:lumMod val="75000"/>
                </a:schemeClr>
              </a:solidFill>
            </a:rPr>
            <a:t>Genere información nueva</a:t>
          </a:r>
          <a:endParaRPr lang="es-ES" sz="1600" b="1" noProof="0">
            <a:solidFill>
              <a:schemeClr val="bg1">
                <a:lumMod val="75000"/>
              </a:schemeClr>
            </a:solidFill>
          </a:endParaRPr>
        </a:p>
      </dgm:t>
    </dgm:pt>
    <dgm:pt modelId="{673030CD-A27C-4132-90DC-54B7C58C802D}" type="sibTrans" cxnId="{E617A927-921E-4569-99B9-AD448E6D614F}">
      <dgm:prSet custT="1"/>
      <dgm:spPr/>
      <dgm:t>
        <a:bodyPr/>
        <a:lstStyle/>
        <a:p>
          <a:endParaRPr lang="en-GB" sz="3200" noProof="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custLinFactNeighborX="-2385" custLinFactNeighborY="-517"/>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Lst>
  <dgm:cxnLst>
    <dgm:cxn modelId="{75F451BB-974A-4D41-A765-8F59F33AE7FB}" srcId="{338E22CB-6183-41EB-85B4-9EAC46B03F76}" destId="{FE941E0F-420E-4005-B289-110FB9C1A985}" srcOrd="0" destOrd="0" parTransId="{1E33CC59-C98B-47C6-BD40-2BE4C1AD09F9}" sibTransId="{1DF11DB7-DE4A-4302-81CD-D85B4393513B}"/>
    <dgm:cxn modelId="{AFA1F4AE-C04E-4CE0-B794-019987FF9D13}" srcId="{338E22CB-6183-41EB-85B4-9EAC46B03F76}" destId="{2D943747-3746-4494-A0EF-EA5CB02BE6FC}" srcOrd="1" destOrd="0" parTransId="{2928204D-332D-4DE8-992D-69156AF0A175}" sibTransId="{92A1FB3D-070D-487B-9CC5-1B1F017C4F63}"/>
    <dgm:cxn modelId="{5AB7BE62-1B67-4486-840A-6823392EE3F1}" srcId="{338E22CB-6183-41EB-85B4-9EAC46B03F76}" destId="{B2D0523F-F5A0-4560-9C2F-DC81EF578341}" srcOrd="2" destOrd="0" parTransId="{0B7DC7AE-1B8C-4B9E-AF41-E1398CE079A5}" sibTransId="{808718EE-2413-47E2-AA1C-438F6507379D}"/>
    <dgm:cxn modelId="{E617A927-921E-4569-99B9-AD448E6D614F}" srcId="{338E22CB-6183-41EB-85B4-9EAC46B03F76}" destId="{BE96009B-84EA-4AED-B9F9-74E6999B28FE}" srcOrd="3" destOrd="0" parTransId="{EC932BEF-36A1-4078-B31F-F72AC10A4FDC}" sibTransId="{673030CD-A27C-4132-90DC-54B7C58C802D}"/>
    <dgm:cxn modelId="{0FF73AE2-F746-45BB-B80A-6501F2413576}" type="presOf" srcId="{338E22CB-6183-41EB-85B4-9EAC46B03F76}" destId="{E2421874-007E-4BDA-9DA8-CFB28C4F9430}" srcOrd="0" destOrd="0" presId="urn:microsoft.com/office/officeart/2005/8/layout/hierarchy3"/>
    <dgm:cxn modelId="{10883192-3E61-4596-8CBC-CAAA4D62C3C9}" type="presParOf" srcId="{E2421874-007E-4BDA-9DA8-CFB28C4F9430}" destId="{F2345A57-503A-4081-8F4C-CA763533CB02}" srcOrd="0" destOrd="0" presId="urn:microsoft.com/office/officeart/2005/8/layout/hierarchy3"/>
    <dgm:cxn modelId="{058912B8-138C-4A6D-A71A-0E8295E2DA04}" type="presParOf" srcId="{F2345A57-503A-4081-8F4C-CA763533CB02}" destId="{5CF10A04-CC5F-4C78-9463-C9D4B72F4043}" srcOrd="0" destOrd="0" presId="urn:microsoft.com/office/officeart/2005/8/layout/hierarchy3"/>
    <dgm:cxn modelId="{8FAC74A7-32D6-47A5-AA4B-C3A4808E7C2B}" type="presParOf" srcId="{5CF10A04-CC5F-4C78-9463-C9D4B72F4043}" destId="{A15EDBF6-FE02-4C9C-A0C7-7D767CBBA66D}" srcOrd="0" destOrd="0" presId="urn:microsoft.com/office/officeart/2005/8/layout/hierarchy3"/>
    <dgm:cxn modelId="{58A890E2-7CCA-4972-B3B7-4218FC3E3E18}" type="presOf" srcId="{FE941E0F-420E-4005-B289-110FB9C1A985}" destId="{A15EDBF6-FE02-4C9C-A0C7-7D767CBBA66D}" srcOrd="0" destOrd="0" presId="urn:microsoft.com/office/officeart/2005/8/layout/hierarchy3"/>
    <dgm:cxn modelId="{20299235-3D5F-4450-A615-E7B059615337}" type="presParOf" srcId="{5CF10A04-CC5F-4C78-9463-C9D4B72F4043}" destId="{F0CBF1C1-2135-4EDE-9DCC-B144B5FC5616}" srcOrd="1" destOrd="0" presId="urn:microsoft.com/office/officeart/2005/8/layout/hierarchy3"/>
    <dgm:cxn modelId="{50B312C8-1894-4430-AAB1-F723567A910E}" type="presOf" srcId="{FE941E0F-420E-4005-B289-110FB9C1A985}" destId="{F0CBF1C1-2135-4EDE-9DCC-B144B5FC5616}" srcOrd="1" destOrd="0" presId="urn:microsoft.com/office/officeart/2005/8/layout/hierarchy3"/>
    <dgm:cxn modelId="{AC92C658-8758-4DC6-A06B-65E5040E763E}" type="presParOf" srcId="{F2345A57-503A-4081-8F4C-CA763533CB02}" destId="{4E63C0C7-2F36-4EDF-9ECA-47C3259434E1}" srcOrd="1" destOrd="0" presId="urn:microsoft.com/office/officeart/2005/8/layout/hierarchy3"/>
    <dgm:cxn modelId="{48673103-5126-4B63-939D-9DCE83104EE5}" type="presParOf" srcId="{E2421874-007E-4BDA-9DA8-CFB28C4F9430}" destId="{F5B2E41B-4297-4AA6-B4DF-7F5F1F3627ED}" srcOrd="1" destOrd="0" presId="urn:microsoft.com/office/officeart/2005/8/layout/hierarchy3"/>
    <dgm:cxn modelId="{868E253B-2362-4A25-8EFE-16769B1AFC85}" type="presParOf" srcId="{F5B2E41B-4297-4AA6-B4DF-7F5F1F3627ED}" destId="{669434E8-4538-48A3-909B-0E7003100ABD}" srcOrd="0" destOrd="0" presId="urn:microsoft.com/office/officeart/2005/8/layout/hierarchy3"/>
    <dgm:cxn modelId="{9C690C9E-AA15-40B8-85A9-ACB0866D520E}" type="presParOf" srcId="{669434E8-4538-48A3-909B-0E7003100ABD}" destId="{53E1FCA5-D7A2-42F4-B409-6E5F13FBEF41}" srcOrd="0" destOrd="0" presId="urn:microsoft.com/office/officeart/2005/8/layout/hierarchy3"/>
    <dgm:cxn modelId="{832BC80D-C990-4BCD-ACBF-725EE832D950}" type="presOf" srcId="{2D943747-3746-4494-A0EF-EA5CB02BE6FC}" destId="{53E1FCA5-D7A2-42F4-B409-6E5F13FBEF41}" srcOrd="0" destOrd="0" presId="urn:microsoft.com/office/officeart/2005/8/layout/hierarchy3"/>
    <dgm:cxn modelId="{BCB11211-00BB-4A94-A26E-4B9DF0DB850C}" type="presParOf" srcId="{669434E8-4538-48A3-909B-0E7003100ABD}" destId="{9F8668BD-8E82-4AB2-A130-8EFB9690D65C}" srcOrd="1" destOrd="0" presId="urn:microsoft.com/office/officeart/2005/8/layout/hierarchy3"/>
    <dgm:cxn modelId="{2F49CE81-7C0C-4C62-BA79-682F25013923}" type="presOf" srcId="{2D943747-3746-4494-A0EF-EA5CB02BE6FC}" destId="{9F8668BD-8E82-4AB2-A130-8EFB9690D65C}" srcOrd="1" destOrd="0" presId="urn:microsoft.com/office/officeart/2005/8/layout/hierarchy3"/>
    <dgm:cxn modelId="{BEF4760D-A026-4DED-A2DF-217D7B130A04}" type="presParOf" srcId="{F5B2E41B-4297-4AA6-B4DF-7F5F1F3627ED}" destId="{040C5289-1CC7-45DE-AF98-A3E6F49DB1A8}" srcOrd="1" destOrd="0" presId="urn:microsoft.com/office/officeart/2005/8/layout/hierarchy3"/>
    <dgm:cxn modelId="{6F59A25A-2BC8-4F09-ACA2-5C029C366454}" type="presParOf" srcId="{E2421874-007E-4BDA-9DA8-CFB28C4F9430}" destId="{5256A14C-B4D9-4008-9487-09688FE6850D}" srcOrd="2" destOrd="0" presId="urn:microsoft.com/office/officeart/2005/8/layout/hierarchy3"/>
    <dgm:cxn modelId="{8717C22B-F47C-43B5-B608-9978CB9874FC}" type="presParOf" srcId="{5256A14C-B4D9-4008-9487-09688FE6850D}" destId="{F6C66FAD-26FF-48F2-B9C0-00444B334559}" srcOrd="0" destOrd="0" presId="urn:microsoft.com/office/officeart/2005/8/layout/hierarchy3"/>
    <dgm:cxn modelId="{75C3474D-AA33-4734-8843-BA3AF9929F9E}" type="presParOf" srcId="{F6C66FAD-26FF-48F2-B9C0-00444B334559}" destId="{BF08C423-0B8E-4363-AA36-B7DCB0C0F10A}" srcOrd="0" destOrd="0" presId="urn:microsoft.com/office/officeart/2005/8/layout/hierarchy3"/>
    <dgm:cxn modelId="{FE0C2BEC-3A68-4003-B488-227799126541}" type="presOf" srcId="{B2D0523F-F5A0-4560-9C2F-DC81EF578341}" destId="{BF08C423-0B8E-4363-AA36-B7DCB0C0F10A}" srcOrd="0" destOrd="0" presId="urn:microsoft.com/office/officeart/2005/8/layout/hierarchy3"/>
    <dgm:cxn modelId="{7EF2C530-6A51-46AA-92A3-17A7A5A6EE91}" type="presParOf" srcId="{F6C66FAD-26FF-48F2-B9C0-00444B334559}" destId="{74F61177-2A92-4155-BB94-5807F5C5A628}" srcOrd="1" destOrd="0" presId="urn:microsoft.com/office/officeart/2005/8/layout/hierarchy3"/>
    <dgm:cxn modelId="{CCBB8C17-81B2-4C6C-BBB0-D71D28317BC9}" type="presOf" srcId="{B2D0523F-F5A0-4560-9C2F-DC81EF578341}" destId="{74F61177-2A92-4155-BB94-5807F5C5A628}" srcOrd="1" destOrd="0" presId="urn:microsoft.com/office/officeart/2005/8/layout/hierarchy3"/>
    <dgm:cxn modelId="{5FC97523-A677-49EE-8D1E-961F56C04826}" type="presParOf" srcId="{5256A14C-B4D9-4008-9487-09688FE6850D}" destId="{5415E3E0-1D04-49D5-A88E-E667EDA1BF63}" srcOrd="1" destOrd="0" presId="urn:microsoft.com/office/officeart/2005/8/layout/hierarchy3"/>
    <dgm:cxn modelId="{5C980EFD-48EA-491C-9950-04E1992638CE}" type="presParOf" srcId="{E2421874-007E-4BDA-9DA8-CFB28C4F9430}" destId="{A8B8A5BC-6A36-4F95-AF16-F079073F613E}" srcOrd="3" destOrd="0" presId="urn:microsoft.com/office/officeart/2005/8/layout/hierarchy3"/>
    <dgm:cxn modelId="{9B32DF9E-F96A-454F-A7A4-CE97B843A848}" type="presParOf" srcId="{A8B8A5BC-6A36-4F95-AF16-F079073F613E}" destId="{D8E1B5D4-0D08-4725-ADE6-6720FF3D6386}" srcOrd="0" destOrd="0" presId="urn:microsoft.com/office/officeart/2005/8/layout/hierarchy3"/>
    <dgm:cxn modelId="{41643F69-36DA-4F39-99E7-6D5F05A540FA}" type="presParOf" srcId="{D8E1B5D4-0D08-4725-ADE6-6720FF3D6386}" destId="{4FB404ED-7101-44C4-8984-EC1E35728206}" srcOrd="0" destOrd="0" presId="urn:microsoft.com/office/officeart/2005/8/layout/hierarchy3"/>
    <dgm:cxn modelId="{D2BA9EA8-C242-4183-8D5E-2AEDFEFFCA5D}" type="presOf" srcId="{BE96009B-84EA-4AED-B9F9-74E6999B28FE}" destId="{4FB404ED-7101-44C4-8984-EC1E35728206}" srcOrd="0" destOrd="0" presId="urn:microsoft.com/office/officeart/2005/8/layout/hierarchy3"/>
    <dgm:cxn modelId="{99559D1A-1D42-40C0-8E66-C0F8D5C6CC4B}" type="presParOf" srcId="{D8E1B5D4-0D08-4725-ADE6-6720FF3D6386}" destId="{73CA7EA8-819C-4CD0-A716-AB287467978B}" srcOrd="1" destOrd="0" presId="urn:microsoft.com/office/officeart/2005/8/layout/hierarchy3"/>
    <dgm:cxn modelId="{054B7179-8B77-4758-8183-D36A11AD06D3}" type="presOf" srcId="{BE96009B-84EA-4AED-B9F9-74E6999B28FE}" destId="{73CA7EA8-819C-4CD0-A716-AB287467978B}" srcOrd="1" destOrd="0" presId="urn:microsoft.com/office/officeart/2005/8/layout/hierarchy3"/>
    <dgm:cxn modelId="{84115FA1-FAA8-4D9E-99CA-53DB7D756591}" type="presParOf" srcId="{A8B8A5BC-6A36-4F95-AF16-F079073F613E}" destId="{19A68DBB-0029-445B-BCA5-6CD2FFD10F75}" srcOrd="1" destOrd="0" presId="urn:microsoft.com/office/officeart/2005/8/layout/hierarchy3"/>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3" name=""/>
      <dsp:cNvGrpSpPr/>
    </dsp:nvGrpSpPr>
    <dsp:grpSpPr/>
    <dsp:sp modelId="{A15EDBF6-FE02-4C9C-A0C7-7D767CBBA66D}">
      <dsp:nvSpPr>
        <dsp:cNvPr id="14" name=""/>
        <dsp:cNvSpPr/>
      </dsp:nvSpPr>
      <dsp:spPr>
        <a:xfrm>
          <a:off x="4728" y="193874"/>
          <a:ext cx="1746844" cy="873422"/>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b="1" kern="1200" smtClean="0">
              <a:latin typeface="Verdana" panose="020b0604030504040204" pitchFamily="34" charset="0"/>
            </a:rPr>
            <a:t>Recopile toda la información disponible</a:t>
          </a:r>
          <a:endParaRPr lang="es-ES" sz="1400" b="1" kern="1200">
            <a:latin typeface="Verdana" panose="020b0604030504040204" pitchFamily="34" charset="0"/>
            <a:ea typeface="Verdana" panose="020b0604030504040204" pitchFamily="34" charset="0"/>
            <a:cs typeface="Verdana" panose="020b0604030504040204" pitchFamily="34" charset="0"/>
          </a:endParaRPr>
        </a:p>
      </dsp:txBody>
      <dsp:txXfrm>
        <a:off x="30310" y="219456"/>
        <a:ext cx="1695680" cy="822258"/>
      </dsp:txXfrm>
    </dsp:sp>
    <dsp:sp modelId="{2F8C9534-749A-4DF2-AE5A-D48F17B6E856}">
      <dsp:nvSpPr>
        <dsp:cNvPr id="15" name=""/>
        <dsp:cNvSpPr/>
      </dsp:nvSpPr>
      <dsp:spPr>
        <a:xfrm>
          <a:off x="179412" y="1067296"/>
          <a:ext cx="174684" cy="655066"/>
        </a:xfrm>
        <a:custGeom>
          <a:rect l="0" t="0" r="0" b="0"/>
          <a:pathLst>
            <a:path>
              <a:moveTo>
                <a:pt x="0" y="0"/>
              </a:moveTo>
              <a:lnTo>
                <a:pt x="0" y="655066"/>
              </a:lnTo>
              <a:lnTo>
                <a:pt x="174684" y="6550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634ADB22-9B44-42FB-BBE1-CED1483FCDD5}">
      <dsp:nvSpPr>
        <dsp:cNvPr id="16" name=""/>
        <dsp:cNvSpPr/>
      </dsp:nvSpPr>
      <dsp:spPr>
        <a:xfrm>
          <a:off x="354096" y="1285652"/>
          <a:ext cx="1397475" cy="8734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smtClean="0">
              <a:latin typeface="Verdana" panose="020b0604030504040204" pitchFamily="34" charset="0"/>
            </a:rPr>
            <a:t>Datos en su empresa </a:t>
          </a:r>
          <a:endParaRPr lang="es-ES" sz="1400" kern="1200">
            <a:latin typeface="Verdana" panose="020b0604030504040204" pitchFamily="34" charset="0"/>
            <a:ea typeface="Verdana" panose="020b0604030504040204" pitchFamily="34" charset="0"/>
            <a:cs typeface="Verdana" panose="020b0604030504040204" pitchFamily="34" charset="0"/>
          </a:endParaRPr>
        </a:p>
      </dsp:txBody>
      <dsp:txXfrm>
        <a:off x="379678" y="1311234"/>
        <a:ext cx="1346311" cy="822258"/>
      </dsp:txXfrm>
    </dsp:sp>
    <dsp:sp modelId="{53269413-F9EE-486A-B309-2795CDA128AB}">
      <dsp:nvSpPr>
        <dsp:cNvPr id="17" name=""/>
        <dsp:cNvSpPr/>
      </dsp:nvSpPr>
      <dsp:spPr>
        <a:xfrm>
          <a:off x="179412" y="1067296"/>
          <a:ext cx="174684" cy="1746844"/>
        </a:xfrm>
        <a:custGeom>
          <a:rect l="0" t="0" r="0" b="0"/>
          <a:pathLst>
            <a:path>
              <a:moveTo>
                <a:pt x="0" y="0"/>
              </a:moveTo>
              <a:lnTo>
                <a:pt x="0" y="1746844"/>
              </a:lnTo>
              <a:lnTo>
                <a:pt x="174684" y="17468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B7B05FCF-A648-4DC3-8B1E-9B9AE44A737C}">
      <dsp:nvSpPr>
        <dsp:cNvPr id="18" name=""/>
        <dsp:cNvSpPr/>
      </dsp:nvSpPr>
      <dsp:spPr>
        <a:xfrm>
          <a:off x="354096" y="2377429"/>
          <a:ext cx="1527887" cy="8734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s-ES" sz="1300" kern="1200" smtClean="0">
              <a:latin typeface="Verdana" panose="020b0604030504040204" pitchFamily="34" charset="0"/>
            </a:rPr>
            <a:t>Fuentes científicas externas (publicaciones + manuales)</a:t>
          </a:r>
          <a:endParaRPr lang="es-ES" sz="1300" kern="1200">
            <a:latin typeface="Verdana" panose="020b0604030504040204" pitchFamily="34" charset="0"/>
            <a:ea typeface="Verdana" panose="020b0604030504040204" pitchFamily="34" charset="0"/>
            <a:cs typeface="Verdana" panose="020b0604030504040204" pitchFamily="34" charset="0"/>
          </a:endParaRPr>
        </a:p>
      </dsp:txBody>
      <dsp:txXfrm>
        <a:off x="379678" y="2403011"/>
        <a:ext cx="1476723" cy="822258"/>
      </dsp:txXfrm>
    </dsp:sp>
    <dsp:sp modelId="{5F34E415-27FB-4A7C-81E2-5457C9CEA0C5}">
      <dsp:nvSpPr>
        <dsp:cNvPr id="19" name=""/>
        <dsp:cNvSpPr/>
      </dsp:nvSpPr>
      <dsp:spPr>
        <a:xfrm>
          <a:off x="179412" y="1067296"/>
          <a:ext cx="174684" cy="2838621"/>
        </a:xfrm>
        <a:custGeom>
          <a:rect l="0" t="0" r="0" b="0"/>
          <a:pathLst>
            <a:path>
              <a:moveTo>
                <a:pt x="0" y="0"/>
              </a:moveTo>
              <a:lnTo>
                <a:pt x="0" y="2838621"/>
              </a:lnTo>
              <a:lnTo>
                <a:pt x="174684" y="28386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AB7BA3DF-80BD-48AE-B20E-3D9EF6BFBAD9}">
      <dsp:nvSpPr>
        <dsp:cNvPr id="20" name=""/>
        <dsp:cNvSpPr/>
      </dsp:nvSpPr>
      <dsp:spPr>
        <a:xfrm>
          <a:off x="354096" y="3469207"/>
          <a:ext cx="1397475" cy="8734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smtClean="0">
              <a:latin typeface="Verdana" panose="020b0604030504040204" pitchFamily="34" charset="0"/>
            </a:rPr>
            <a:t>Informes existentes</a:t>
          </a:r>
          <a:endParaRPr lang="es-ES" sz="1400" kern="1200">
            <a:latin typeface="Verdana" panose="020b0604030504040204" pitchFamily="34" charset="0"/>
            <a:ea typeface="Verdana" panose="020b0604030504040204" pitchFamily="34" charset="0"/>
            <a:cs typeface="Verdana" panose="020b0604030504040204" pitchFamily="34" charset="0"/>
          </a:endParaRPr>
        </a:p>
      </dsp:txBody>
      <dsp:txXfrm>
        <a:off x="379678" y="3494789"/>
        <a:ext cx="1346311" cy="822258"/>
      </dsp:txXfrm>
    </dsp:sp>
    <dsp:sp modelId="{53E1FCA5-D7A2-42F4-B409-6E5F13FBEF41}">
      <dsp:nvSpPr>
        <dsp:cNvPr id="21" name=""/>
        <dsp:cNvSpPr/>
      </dsp:nvSpPr>
      <dsp:spPr>
        <a:xfrm>
          <a:off x="2188283" y="193874"/>
          <a:ext cx="1746844" cy="873422"/>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b="1" kern="1200" smtClean="0">
              <a:latin typeface="Verdana" panose="020b0604030504040204" pitchFamily="34" charset="0"/>
            </a:rPr>
            <a:t>Tenga en cuenta sus necesidades de información</a:t>
          </a:r>
          <a:endParaRPr lang="es-ES" sz="1400" b="1" kern="1200">
            <a:latin typeface="Verdana" panose="020b0604030504040204" pitchFamily="34" charset="0"/>
            <a:ea typeface="Verdana" panose="020b0604030504040204" pitchFamily="34" charset="0"/>
            <a:cs typeface="Verdana" panose="020b0604030504040204" pitchFamily="34" charset="0"/>
          </a:endParaRPr>
        </a:p>
      </dsp:txBody>
      <dsp:txXfrm>
        <a:off x="2213865" y="219456"/>
        <a:ext cx="1695680" cy="822258"/>
      </dsp:txXfrm>
    </dsp:sp>
    <dsp:sp modelId="{01FBCF82-D3D4-410B-AD0C-8809C5D2DB35}">
      <dsp:nvSpPr>
        <dsp:cNvPr id="22" name=""/>
        <dsp:cNvSpPr/>
      </dsp:nvSpPr>
      <dsp:spPr>
        <a:xfrm>
          <a:off x="2362967" y="1067296"/>
          <a:ext cx="174684" cy="655066"/>
        </a:xfrm>
        <a:custGeom>
          <a:rect l="0" t="0" r="0" b="0"/>
          <a:pathLst>
            <a:path>
              <a:moveTo>
                <a:pt x="0" y="0"/>
              </a:moveTo>
              <a:lnTo>
                <a:pt x="0" y="655066"/>
              </a:lnTo>
              <a:lnTo>
                <a:pt x="174684" y="6550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C8DA6307-BD7B-4910-9C46-28A3F13AE746}">
      <dsp:nvSpPr>
        <dsp:cNvPr id="23" name=""/>
        <dsp:cNvSpPr/>
      </dsp:nvSpPr>
      <dsp:spPr>
        <a:xfrm>
          <a:off x="2537652" y="1285652"/>
          <a:ext cx="1397475" cy="8734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smtClean="0">
              <a:latin typeface="Verdana" panose="020b0604030504040204" pitchFamily="34" charset="0"/>
            </a:rPr>
            <a:t>Intervalo de tonelaje de su sustancia</a:t>
          </a:r>
        </a:p>
      </dsp:txBody>
      <dsp:txXfrm>
        <a:off x="2563234" y="1311234"/>
        <a:ext cx="1346311" cy="822258"/>
      </dsp:txXfrm>
    </dsp:sp>
    <dsp:sp modelId="{A1D33120-CC2A-4F57-8441-27771D345548}">
      <dsp:nvSpPr>
        <dsp:cNvPr id="24" name=""/>
        <dsp:cNvSpPr/>
      </dsp:nvSpPr>
      <dsp:spPr>
        <a:xfrm>
          <a:off x="2362967" y="1067296"/>
          <a:ext cx="174684" cy="2065604"/>
        </a:xfrm>
        <a:custGeom>
          <a:rect l="0" t="0" r="0" b="0"/>
          <a:pathLst>
            <a:path>
              <a:moveTo>
                <a:pt x="0" y="0"/>
              </a:moveTo>
              <a:lnTo>
                <a:pt x="0" y="2065604"/>
              </a:lnTo>
              <a:lnTo>
                <a:pt x="174684" y="20656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18512463-26A6-47AF-92E6-EF85674082FE}">
      <dsp:nvSpPr>
        <dsp:cNvPr id="25" name=""/>
        <dsp:cNvSpPr/>
      </dsp:nvSpPr>
      <dsp:spPr>
        <a:xfrm>
          <a:off x="2537652" y="2377429"/>
          <a:ext cx="1397475" cy="15109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smtClean="0">
              <a:latin typeface="Verdana" panose="020b0604030504040204" pitchFamily="34" charset="0"/>
            </a:rPr>
            <a:t>Intervalo máximo de tonelaje (en el FIIS) - se cubre en la parte conjunta</a:t>
          </a:r>
        </a:p>
      </dsp:txBody>
      <dsp:txXfrm>
        <a:off x="2578583" y="2418360"/>
        <a:ext cx="1315613" cy="1429079"/>
      </dsp:txXfrm>
    </dsp:sp>
    <dsp:sp modelId="{BF08C423-0B8E-4363-AA36-B7DCB0C0F10A}">
      <dsp:nvSpPr>
        <dsp:cNvPr id="26" name=""/>
        <dsp:cNvSpPr/>
      </dsp:nvSpPr>
      <dsp:spPr>
        <a:xfrm>
          <a:off x="4371838" y="193874"/>
          <a:ext cx="1746844" cy="873422"/>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b="1" kern="1200" smtClean="0">
              <a:latin typeface="Verdana" panose="020b0604030504040204" pitchFamily="34" charset="0"/>
            </a:rPr>
            <a:t>Identifique la información que falta</a:t>
          </a:r>
          <a:endParaRPr lang="es-ES" sz="1400" b="1" kern="1200">
            <a:latin typeface="Verdana" panose="020b0604030504040204" pitchFamily="34" charset="0"/>
            <a:ea typeface="Verdana" panose="020b0604030504040204" pitchFamily="34" charset="0"/>
            <a:cs typeface="Verdana" panose="020b0604030504040204" pitchFamily="34" charset="0"/>
          </a:endParaRPr>
        </a:p>
      </dsp:txBody>
      <dsp:txXfrm>
        <a:off x="4397420" y="219456"/>
        <a:ext cx="1695680" cy="822258"/>
      </dsp:txXfrm>
    </dsp:sp>
    <dsp:sp modelId="{59407B1F-0ABE-4621-ADDC-6F7E6956143B}">
      <dsp:nvSpPr>
        <dsp:cNvPr id="27" name=""/>
        <dsp:cNvSpPr/>
      </dsp:nvSpPr>
      <dsp:spPr>
        <a:xfrm>
          <a:off x="4546523" y="1067296"/>
          <a:ext cx="174684" cy="655066"/>
        </a:xfrm>
        <a:custGeom>
          <a:rect l="0" t="0" r="0" b="0"/>
          <a:pathLst>
            <a:path>
              <a:moveTo>
                <a:pt x="0" y="0"/>
              </a:moveTo>
              <a:lnTo>
                <a:pt x="0" y="655066"/>
              </a:lnTo>
              <a:lnTo>
                <a:pt x="174684" y="6550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035831F8-DF5D-4EBB-911C-6B29987A80C1}">
      <dsp:nvSpPr>
        <dsp:cNvPr id="28" name=""/>
        <dsp:cNvSpPr/>
      </dsp:nvSpPr>
      <dsp:spPr>
        <a:xfrm>
          <a:off x="4721207" y="1285652"/>
          <a:ext cx="1575527" cy="8734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smtClean="0">
              <a:latin typeface="Verdana" panose="020b0604030504040204" pitchFamily="34" charset="0"/>
            </a:rPr>
            <a:t>Puesta en común de los datos en el FIIS</a:t>
          </a:r>
          <a:endParaRPr lang="es-ES" sz="1400" kern="1200">
            <a:latin typeface="Verdana" panose="020b0604030504040204" pitchFamily="34" charset="0"/>
            <a:ea typeface="Verdana" panose="020b0604030504040204" pitchFamily="34" charset="0"/>
            <a:cs typeface="Verdana" panose="020b0604030504040204" pitchFamily="34" charset="0"/>
          </a:endParaRPr>
        </a:p>
      </dsp:txBody>
      <dsp:txXfrm>
        <a:off x="4746789" y="1311234"/>
        <a:ext cx="1524363" cy="822258"/>
      </dsp:txXfrm>
    </dsp:sp>
    <dsp:sp modelId="{B85D5417-B9D9-4859-A6DA-F9112D092BCA}">
      <dsp:nvSpPr>
        <dsp:cNvPr id="29" name=""/>
        <dsp:cNvSpPr/>
      </dsp:nvSpPr>
      <dsp:spPr>
        <a:xfrm>
          <a:off x="4546523" y="1067296"/>
          <a:ext cx="174684" cy="1746844"/>
        </a:xfrm>
        <a:custGeom>
          <a:rect l="0" t="0" r="0" b="0"/>
          <a:pathLst>
            <a:path>
              <a:moveTo>
                <a:pt x="0" y="0"/>
              </a:moveTo>
              <a:lnTo>
                <a:pt x="0" y="1746844"/>
              </a:lnTo>
              <a:lnTo>
                <a:pt x="174684" y="17468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0AD7A803-681E-4991-85A8-4B93F2F2A6AA}">
      <dsp:nvSpPr>
        <dsp:cNvPr id="30" name=""/>
        <dsp:cNvSpPr/>
      </dsp:nvSpPr>
      <dsp:spPr>
        <a:xfrm>
          <a:off x="4721207" y="2377429"/>
          <a:ext cx="1537153" cy="8734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smtClean="0">
              <a:latin typeface="Verdana" panose="020b0604030504040204" pitchFamily="34" charset="0"/>
            </a:rPr>
            <a:t>Datos con la calidad suficiente</a:t>
          </a:r>
          <a:endParaRPr lang="es-ES" sz="1400" kern="1200">
            <a:latin typeface="Verdana" panose="020b0604030504040204" pitchFamily="34" charset="0"/>
            <a:ea typeface="Verdana" panose="020b0604030504040204" pitchFamily="34" charset="0"/>
            <a:cs typeface="Verdana" panose="020b0604030504040204" pitchFamily="34" charset="0"/>
          </a:endParaRPr>
        </a:p>
      </dsp:txBody>
      <dsp:txXfrm>
        <a:off x="4746789" y="2403011"/>
        <a:ext cx="1485989" cy="822258"/>
      </dsp:txXfrm>
    </dsp:sp>
    <dsp:sp modelId="{0632E95A-8914-49FE-974C-2CBD716E9498}">
      <dsp:nvSpPr>
        <dsp:cNvPr id="31" name=""/>
        <dsp:cNvSpPr/>
      </dsp:nvSpPr>
      <dsp:spPr>
        <a:xfrm>
          <a:off x="4546523" y="1067296"/>
          <a:ext cx="174684" cy="2824332"/>
        </a:xfrm>
        <a:custGeom>
          <a:rect l="0" t="0" r="0" b="0"/>
          <a:pathLst>
            <a:path>
              <a:moveTo>
                <a:pt x="0" y="0"/>
              </a:moveTo>
              <a:lnTo>
                <a:pt x="0" y="2824332"/>
              </a:lnTo>
              <a:lnTo>
                <a:pt x="174684" y="28243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9DE26D10-8FB1-4668-973B-104FF14F66F5}">
      <dsp:nvSpPr>
        <dsp:cNvPr id="32" name=""/>
        <dsp:cNvSpPr/>
      </dsp:nvSpPr>
      <dsp:spPr>
        <a:xfrm>
          <a:off x="4721207" y="3469207"/>
          <a:ext cx="1575527" cy="8448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smtClean="0">
              <a:latin typeface="Verdana" panose="020b0604030504040204" pitchFamily="34" charset="0"/>
            </a:rPr>
            <a:t>Datos de sustancias similares (extrapolación)</a:t>
          </a:r>
          <a:endParaRPr lang="es-ES" sz="1400" kern="1200">
            <a:latin typeface="Verdana" panose="020b0604030504040204" pitchFamily="34" charset="0"/>
            <a:ea typeface="Verdana" panose="020b0604030504040204" pitchFamily="34" charset="0"/>
            <a:cs typeface="Verdana" panose="020b0604030504040204" pitchFamily="34" charset="0"/>
          </a:endParaRPr>
        </a:p>
      </dsp:txBody>
      <dsp:txXfrm>
        <a:off x="4745952" y="3493952"/>
        <a:ext cx="1526037" cy="795353"/>
      </dsp:txXfrm>
    </dsp:sp>
    <dsp:sp modelId="{4FB404ED-7101-44C4-8984-EC1E35728206}">
      <dsp:nvSpPr>
        <dsp:cNvPr id="33" name=""/>
        <dsp:cNvSpPr/>
      </dsp:nvSpPr>
      <dsp:spPr>
        <a:xfrm>
          <a:off x="6555393" y="193874"/>
          <a:ext cx="1746844" cy="873422"/>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 sz="1400" b="1" kern="1200" smtClean="0">
              <a:latin typeface="Verdana" panose="020b0604030504040204" pitchFamily="34" charset="0"/>
            </a:rPr>
            <a:t>Genere información nueva</a:t>
          </a:r>
          <a:endParaRPr lang="es-ES" sz="1400" b="1" kern="1200">
            <a:latin typeface="Verdana" panose="020b0604030504040204" pitchFamily="34" charset="0"/>
            <a:ea typeface="Verdana" panose="020b0604030504040204" pitchFamily="34" charset="0"/>
            <a:cs typeface="Verdana" panose="020b0604030504040204" pitchFamily="34" charset="0"/>
          </a:endParaRPr>
        </a:p>
      </dsp:txBody>
      <dsp:txXfrm>
        <a:off x="6580975" y="219456"/>
        <a:ext cx="1695680" cy="822258"/>
      </dsp:txXfrm>
    </dsp:sp>
    <dsp:sp modelId="{833EDD7E-D6E8-4C51-A42C-57194D0FF62D}">
      <dsp:nvSpPr>
        <dsp:cNvPr id="34" name=""/>
        <dsp:cNvSpPr/>
      </dsp:nvSpPr>
      <dsp:spPr>
        <a:xfrm>
          <a:off x="6730078" y="1067296"/>
          <a:ext cx="174684" cy="655066"/>
        </a:xfrm>
        <a:custGeom>
          <a:rect l="0" t="0" r="0" b="0"/>
          <a:pathLst>
            <a:path>
              <a:moveTo>
                <a:pt x="0" y="0"/>
              </a:moveTo>
              <a:lnTo>
                <a:pt x="0" y="655066"/>
              </a:lnTo>
              <a:lnTo>
                <a:pt x="174684" y="6550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83EC3F1D-4A9B-496F-BCDF-7370CE5073FB}">
      <dsp:nvSpPr>
        <dsp:cNvPr id="35" name=""/>
        <dsp:cNvSpPr/>
      </dsp:nvSpPr>
      <dsp:spPr>
        <a:xfrm>
          <a:off x="6904762" y="1285652"/>
          <a:ext cx="1659460" cy="8734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smtClean="0">
              <a:latin typeface="Verdana" panose="020b0604030504040204" pitchFamily="34" charset="0"/>
            </a:rPr>
            <a:t>Ensayos con animales «como último recurso»</a:t>
          </a:r>
          <a:endParaRPr lang="es-ES" sz="1400" kern="1200">
            <a:latin typeface="Verdana" panose="020b0604030504040204" pitchFamily="34" charset="0"/>
            <a:ea typeface="Verdana" panose="020b0604030504040204" pitchFamily="34" charset="0"/>
            <a:cs typeface="Verdana" panose="020b0604030504040204" pitchFamily="34" charset="0"/>
          </a:endParaRPr>
        </a:p>
      </dsp:txBody>
      <dsp:txXfrm>
        <a:off x="6930344" y="1311234"/>
        <a:ext cx="1608296" cy="822258"/>
      </dsp:txXfrm>
    </dsp:sp>
    <dsp:sp modelId="{2C89CAEE-F6E7-477E-B9AC-2406D241AA23}">
      <dsp:nvSpPr>
        <dsp:cNvPr id="36" name=""/>
        <dsp:cNvSpPr/>
      </dsp:nvSpPr>
      <dsp:spPr>
        <a:xfrm>
          <a:off x="6730078" y="1067296"/>
          <a:ext cx="174684" cy="1845409"/>
        </a:xfrm>
        <a:custGeom>
          <a:rect l="0" t="0" r="0" b="0"/>
          <a:pathLst>
            <a:path>
              <a:moveTo>
                <a:pt x="0" y="0"/>
              </a:moveTo>
              <a:lnTo>
                <a:pt x="0" y="1845409"/>
              </a:lnTo>
              <a:lnTo>
                <a:pt x="174684" y="18454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67C1CE69-F445-47D2-B34A-AB9FD8702893}">
      <dsp:nvSpPr>
        <dsp:cNvPr id="37" name=""/>
        <dsp:cNvSpPr/>
      </dsp:nvSpPr>
      <dsp:spPr>
        <a:xfrm>
          <a:off x="6904762" y="2377429"/>
          <a:ext cx="1640440" cy="1070553"/>
        </a:xfrm>
        <a:prstGeom prst="roundRect">
          <a:avLst>
            <a:gd name="adj" fmla="val 10000"/>
          </a:avLst>
        </a:prstGeom>
        <a:solidFill>
          <a:schemeClr val="accent6">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smtClean="0">
              <a:latin typeface="Verdana" panose="020b0604030504040204" pitchFamily="34" charset="0"/>
            </a:rPr>
            <a:t>Justificación científica de las «adaptaciones»</a:t>
          </a:r>
          <a:endParaRPr lang="es-ES" sz="1400" kern="1200">
            <a:latin typeface="Verdana" panose="020b0604030504040204" pitchFamily="34" charset="0"/>
            <a:ea typeface="Verdana" panose="020b0604030504040204" pitchFamily="34" charset="0"/>
            <a:cs typeface="Verdana" panose="020b0604030504040204" pitchFamily="34" charset="0"/>
          </a:endParaRPr>
        </a:p>
      </dsp:txBody>
      <dsp:txXfrm>
        <a:off x="6936117" y="2408784"/>
        <a:ext cx="1577730" cy="1007843"/>
      </dsp:txXfrm>
    </dsp:sp>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2051" name=""/>
      <dsp:cNvGrpSpPr/>
    </dsp:nvGrpSpPr>
    <dsp:grpSpPr/>
    <dsp:sp modelId="{3CE48B41-0518-458E-8E7C-37CB12048E5F}">
      <dsp:nvSpPr>
        <dsp:cNvPr id="2052" name=""/>
        <dsp:cNvSpPr/>
      </dsp:nvSpPr>
      <dsp:spPr>
        <a:xfrm>
          <a:off x="0" y="0"/>
          <a:ext cx="2937926" cy="237626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a:lstStyle/>
        <a:p/>
      </dsp:txBody>
    </dsp:sp>
    <dsp:sp modelId="{C427F13F-5D87-405F-A261-6AD42C22A50D}">
      <dsp:nvSpPr>
        <dsp:cNvPr id="2053" name=""/>
        <dsp:cNvSpPr/>
      </dsp:nvSpPr>
      <dsp:spPr>
        <a:xfrm>
          <a:off x="0" y="869379"/>
          <a:ext cx="2524050" cy="63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smtClean="0">
              <a:latin typeface="Verdana" panose="020b0604030504040204" pitchFamily="34" charset="0"/>
            </a:rPr>
            <a:t>Datos de sustancias similares – Extrapolación</a:t>
          </a:r>
          <a:endParaRPr lang="es-ES" sz="1400" kern="1200">
            <a:latin typeface="Verdana" panose="020b0604030504040204" pitchFamily="34" charset="0"/>
            <a:ea typeface="Verdana" panose="020b0604030504040204" pitchFamily="34" charset="0"/>
            <a:cs typeface="Verdana" panose="020b0604030504040204" pitchFamily="34" charset="0"/>
          </a:endParaRPr>
        </a:p>
      </dsp:txBody>
      <dsp:txXfrm>
        <a:off x="31120" y="900499"/>
        <a:ext cx="2461810" cy="575264"/>
      </dsp:txXfrm>
    </dsp:sp>
  </dsp:spTree>
</dsp:drawing>
</file>

<file path=ppt/diagrams/drawing3.xml><?xml version="1.0" encoding="utf-8"?>
<dsp:drawing xmlns:a="http://schemas.openxmlformats.org/drawingml/2006/main" xmlns:r="http://schemas.openxmlformats.org/officeDocument/2006/relationships" xmlns:dsp="http://schemas.microsoft.com/office/drawing/2008/diagram">
  <dsp:spTree>
    <dsp:nvGrpSpPr>
      <dsp:cNvPr id="11" name=""/>
      <dsp:cNvGrpSpPr/>
    </dsp:nvGrpSpPr>
    <dsp:grpSpPr/>
    <dsp:sp modelId="{7E1DEBD9-E6D1-462F-A2B5-5DE22F207EE0}">
      <dsp:nvSpPr>
        <dsp:cNvPr id="12" name=""/>
        <dsp:cNvSpPr/>
      </dsp:nvSpPr>
      <dsp:spPr>
        <a:xfrm>
          <a:off x="0" y="2446721"/>
          <a:ext cx="8496943" cy="2009507"/>
        </a:xfrm>
        <a:prstGeom prst="rect">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s-ES" sz="2200" b="1" kern="1200" smtClean="0">
              <a:latin typeface="Verdana" panose="020b0604030504040204" pitchFamily="34" charset="0"/>
            </a:rPr>
            <a:t>Prepare información para el registro</a:t>
          </a:r>
          <a:endParaRPr lang="es-ES" sz="2200" b="1" kern="1200">
            <a:latin typeface="Verdana" panose="020b0604030504040204" pitchFamily="34" charset="0"/>
            <a:ea typeface="Verdana" panose="020b0604030504040204" pitchFamily="34" charset="0"/>
            <a:cs typeface="Verdana" panose="020b0604030504040204" pitchFamily="34" charset="0"/>
          </a:endParaRPr>
        </a:p>
      </dsp:txBody>
      <dsp:txXfrm>
        <a:off x="0" y="2446721"/>
        <a:ext cx="8496943" cy="1085134"/>
      </dsp:txXfrm>
    </dsp:sp>
    <dsp:sp modelId="{B8EF0CEC-35C8-42EE-8D25-5DE6F8AB31BE}">
      <dsp:nvSpPr>
        <dsp:cNvPr id="13" name=""/>
        <dsp:cNvSpPr/>
      </dsp:nvSpPr>
      <dsp:spPr>
        <a:xfrm>
          <a:off x="0" y="3416447"/>
          <a:ext cx="4248471" cy="1054980"/>
        </a:xfrm>
        <a:prstGeom prst="rect">
          <a:avLst/>
        </a:prstGeom>
        <a:solidFill>
          <a:srgbClr val="D7EFFA">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s-ES" sz="1800" kern="1200" smtClean="0">
              <a:latin typeface="Verdana" panose="020b0604030504040204" pitchFamily="34" charset="0"/>
            </a:rPr>
            <a:t>Cubra sólo los usos reales </a:t>
          </a:r>
        </a:p>
        <a:p>
          <a:pPr lvl="0" algn="ctr" defTabSz="800100">
            <a:lnSpc>
              <a:spcPct val="90000"/>
            </a:lnSpc>
            <a:spcBef>
              <a:spcPct val="0"/>
            </a:spcBef>
            <a:spcAft>
              <a:spcPct val="35000"/>
            </a:spcAft>
          </a:pPr>
          <a:r>
            <a:rPr lang="es-ES" sz="1800" kern="1200" smtClean="0">
              <a:latin typeface="Verdana" panose="020b0604030504040204" pitchFamily="34" charset="0"/>
            </a:rPr>
            <a:t>pertinentes para su cadena de suministro</a:t>
          </a:r>
        </a:p>
      </dsp:txBody>
      <dsp:txXfrm>
        <a:off x="0" y="3416447"/>
        <a:ext cx="4248471" cy="1054980"/>
      </dsp:txXfrm>
    </dsp:sp>
    <dsp:sp modelId="{004CF576-A73A-4DFB-A910-2D28992B147D}">
      <dsp:nvSpPr>
        <dsp:cNvPr id="14" name=""/>
        <dsp:cNvSpPr/>
      </dsp:nvSpPr>
      <dsp:spPr>
        <a:xfrm>
          <a:off x="4248471" y="3416447"/>
          <a:ext cx="4248471" cy="1054980"/>
        </a:xfrm>
        <a:prstGeom prst="rect">
          <a:avLst/>
        </a:prstGeom>
        <a:solidFill>
          <a:srgbClr val="D7EFFA">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endParaRPr lang="es-ES" sz="1800" kern="1200" smtClean="0">
            <a:latin typeface="Verdana" panose="020b0604030504040204" pitchFamily="34" charset="0"/>
            <a:ea typeface="Verdana" panose="020b0604030504040204" pitchFamily="34" charset="0"/>
            <a:cs typeface="Verdana" panose="020b0604030504040204" pitchFamily="34" charset="0"/>
          </a:endParaRPr>
        </a:p>
        <a:p>
          <a:pPr lvl="0" algn="ctr" defTabSz="800100">
            <a:lnSpc>
              <a:spcPct val="90000"/>
            </a:lnSpc>
            <a:spcBef>
              <a:spcPct val="0"/>
            </a:spcBef>
            <a:spcAft>
              <a:spcPct val="35000"/>
            </a:spcAft>
          </a:pPr>
          <a:r>
            <a:rPr lang="es-ES" sz="1800" kern="1200" smtClean="0">
              <a:latin typeface="Verdana" panose="020b0604030504040204" pitchFamily="34" charset="0"/>
            </a:rPr>
            <a:t>En IUCLID 6,</a:t>
          </a:r>
          <a:br>
            <a:rPr kern="1200"/>
          </a:br>
          <a:r>
            <a:rPr lang="es-ES" sz="1800" kern="1200" smtClean="0">
              <a:latin typeface="Verdana" panose="020b0604030504040204" pitchFamily="34" charset="0"/>
            </a:rPr>
            <a:t>cada uso se registra de forma independiente</a:t>
          </a:r>
        </a:p>
        <a:p>
          <a:pPr lvl="0" algn="ctr" defTabSz="800100">
            <a:lnSpc>
              <a:spcPct val="90000"/>
            </a:lnSpc>
            <a:spcBef>
              <a:spcPct val="0"/>
            </a:spcBef>
            <a:spcAft>
              <a:spcPct val="35000"/>
            </a:spcAft>
          </a:pPr>
          <a:endParaRPr lang="es-ES" sz="1800" kern="1200" smtClean="0">
            <a:latin typeface="Verdana" panose="020b0604030504040204" pitchFamily="34" charset="0"/>
            <a:ea typeface="Verdana" panose="020b0604030504040204" pitchFamily="34" charset="0"/>
            <a:cs typeface="Verdana" panose="020b0604030504040204" pitchFamily="34" charset="0"/>
          </a:endParaRPr>
        </a:p>
      </dsp:txBody>
      <dsp:txXfrm>
        <a:off x="4248471" y="3416447"/>
        <a:ext cx="4248471" cy="1054980"/>
      </dsp:txXfrm>
    </dsp:sp>
    <dsp:sp modelId="{2D79E7BA-9928-4E23-91E6-9F6BC6B04E9E}">
      <dsp:nvSpPr>
        <dsp:cNvPr id="15" name=""/>
        <dsp:cNvSpPr/>
      </dsp:nvSpPr>
      <dsp:spPr>
        <a:xfrm rot="10800000">
          <a:off x="0" y="221"/>
          <a:ext cx="8496943" cy="2744365"/>
        </a:xfrm>
        <a:prstGeom prst="upArrowCallout">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s-ES" sz="2200" b="1" kern="1200" smtClean="0">
              <a:latin typeface="Verdana" panose="020b0604030504040204" pitchFamily="34" charset="0"/>
            </a:rPr>
            <a:t>Recopile información sobre el modo en que</a:t>
          </a:r>
          <a:br>
            <a:rPr kern="1200"/>
          </a:br>
          <a:r>
            <a:rPr lang="es-ES" sz="2200" b="1" kern="1200" smtClean="0">
              <a:latin typeface="Verdana" panose="020b0604030504040204" pitchFamily="34" charset="0"/>
            </a:rPr>
            <a:t>se utiliza la sustancia en su cadena de suministro</a:t>
          </a:r>
          <a:endParaRPr lang="es-ES" sz="2200" b="1" kern="1200">
            <a:latin typeface="Verdana" panose="020b0604030504040204" pitchFamily="34" charset="0"/>
            <a:ea typeface="Verdana" panose="020b0604030504040204" pitchFamily="34" charset="0"/>
            <a:cs typeface="Verdana" panose="020b0604030504040204" pitchFamily="34" charset="0"/>
          </a:endParaRPr>
        </a:p>
      </dsp:txBody>
      <dsp:txXfrm rot="-10800000">
        <a:off x="0" y="221"/>
        <a:ext cx="8496943" cy="963272"/>
      </dsp:txXfrm>
    </dsp:sp>
    <dsp:sp modelId="{49F449E5-C5C1-4740-8A0E-3956432F5D9A}">
      <dsp:nvSpPr>
        <dsp:cNvPr id="16" name=""/>
        <dsp:cNvSpPr/>
      </dsp:nvSpPr>
      <dsp:spPr>
        <a:xfrm>
          <a:off x="4148" y="96349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s-ES" sz="1600" b="1" kern="1200" smtClean="0">
              <a:latin typeface="Verdana" panose="020b0604030504040204" pitchFamily="34" charset="0"/>
            </a:rPr>
            <a:t>Mapas de uso sectorial </a:t>
          </a:r>
          <a:br>
            <a:rPr kern="1200"/>
          </a:br>
          <a:r>
            <a:rPr lang="es-ES" sz="1600" b="1" kern="1200" smtClean="0">
              <a:latin typeface="Verdana" panose="020b0604030504040204" pitchFamily="34" charset="0"/>
            </a:rPr>
            <a:t>=</a:t>
          </a:r>
          <a:r>
            <a:rPr lang="es-ES" sz="1600" kern="1200" smtClean="0">
              <a:latin typeface="Verdana" panose="020b0604030504040204" pitchFamily="34" charset="0"/>
            </a:rPr>
            <a:t> primera fuente para usos/condiciones de uso habituales</a:t>
          </a:r>
          <a:endParaRPr lang="es-ES" sz="1600" kern="1200">
            <a:latin typeface="Verdana" panose="020b0604030504040204" pitchFamily="34" charset="0"/>
            <a:ea typeface="Verdana" panose="020b0604030504040204" pitchFamily="34" charset="0"/>
            <a:cs typeface="Verdana" panose="020b0604030504040204" pitchFamily="34" charset="0"/>
          </a:endParaRPr>
        </a:p>
      </dsp:txBody>
      <dsp:txXfrm>
        <a:off x="4148" y="963493"/>
        <a:ext cx="2829548" cy="820565"/>
      </dsp:txXfrm>
    </dsp:sp>
    <dsp:sp modelId="{FEE3C218-A285-47FD-83C4-FD26DC8D0771}">
      <dsp:nvSpPr>
        <dsp:cNvPr id="17" name=""/>
        <dsp:cNvSpPr/>
      </dsp:nvSpPr>
      <dsp:spPr>
        <a:xfrm>
          <a:off x="2833697" y="96349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s-ES" sz="1800" kern="1200" smtClean="0">
              <a:latin typeface="Verdana" panose="020b0604030504040204" pitchFamily="34" charset="0"/>
            </a:rPr>
            <a:t>Datos internos de su empresa</a:t>
          </a:r>
          <a:endParaRPr lang="es-ES" sz="1800" kern="1200">
            <a:latin typeface="Verdana" panose="020b0604030504040204" pitchFamily="34" charset="0"/>
            <a:ea typeface="Verdana" panose="020b0604030504040204" pitchFamily="34" charset="0"/>
            <a:cs typeface="Verdana" panose="020b0604030504040204" pitchFamily="34" charset="0"/>
          </a:endParaRPr>
        </a:p>
      </dsp:txBody>
      <dsp:txXfrm>
        <a:off x="2833697" y="963493"/>
        <a:ext cx="2829548" cy="820565"/>
      </dsp:txXfrm>
    </dsp:sp>
    <dsp:sp modelId="{FB381882-B14A-46CC-BF17-E4A2DCFA05D0}">
      <dsp:nvSpPr>
        <dsp:cNvPr id="18" name=""/>
        <dsp:cNvSpPr/>
      </dsp:nvSpPr>
      <dsp:spPr>
        <a:xfrm>
          <a:off x="5663245" y="96349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s-ES" sz="1800" kern="1200" smtClean="0">
              <a:latin typeface="Verdana" panose="020b0604030504040204" pitchFamily="34" charset="0"/>
            </a:rPr>
            <a:t>Póngase en contacto con los clientes</a:t>
          </a:r>
          <a:endParaRPr lang="es-ES" sz="1800" kern="1200">
            <a:latin typeface="Verdana" panose="020b0604030504040204" pitchFamily="34" charset="0"/>
            <a:ea typeface="Verdana" panose="020b0604030504040204" pitchFamily="34" charset="0"/>
            <a:cs typeface="Verdana" panose="020b0604030504040204" pitchFamily="34" charset="0"/>
          </a:endParaRPr>
        </a:p>
      </dsp:txBody>
      <dsp:txXfrm>
        <a:off x="5663245" y="963493"/>
        <a:ext cx="2829548" cy="820565"/>
      </dsp:txXfrm>
    </dsp:sp>
  </dsp:spTree>
</dsp:drawing>
</file>

<file path=ppt/diagrams/drawing4.xml><?xml version="1.0" encoding="utf-8"?>
<dsp:drawing xmlns:a="http://schemas.openxmlformats.org/drawingml/2006/main" xmlns:r="http://schemas.openxmlformats.org/officeDocument/2006/relationships" xmlns:dsp="http://schemas.microsoft.com/office/drawing/2008/diagram">
  <dsp:spTree>
    <dsp:nvGrpSpPr>
      <dsp:cNvPr id="37" name=""/>
      <dsp:cNvGrpSpPr/>
    </dsp:nvGrpSpPr>
    <dsp:grpSpPr/>
    <dsp:sp modelId="{A15EDBF6-FE02-4C9C-A0C7-7D767CBBA66D}">
      <dsp:nvSpPr>
        <dsp:cNvPr id="38" name=""/>
        <dsp:cNvSpPr/>
      </dsp:nvSpPr>
      <dsp:spPr>
        <a:xfrm>
          <a:off x="1569"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Recopile toda la información disponible</a:t>
          </a:r>
          <a:endParaRPr lang="es-ES" sz="1600" b="1" kern="1200">
            <a:solidFill>
              <a:schemeClr val="bg1">
                <a:lumMod val="75000"/>
              </a:schemeClr>
            </a:solidFill>
          </a:endParaRPr>
        </a:p>
      </dsp:txBody>
      <dsp:txXfrm>
        <a:off x="27994" y="1447528"/>
        <a:ext cx="1751567" cy="849358"/>
      </dsp:txXfrm>
    </dsp:sp>
    <dsp:sp modelId="{53E1FCA5-D7A2-42F4-B409-6E5F13FBEF41}">
      <dsp:nvSpPr>
        <dsp:cNvPr id="39" name=""/>
        <dsp:cNvSpPr/>
      </dsp:nvSpPr>
      <dsp:spPr>
        <a:xfrm>
          <a:off x="2257092"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err="1" smtClean="0">
              <a:solidFill>
                <a:schemeClr val="bg1">
                  <a:lumMod val="75000"/>
                </a:schemeClr>
              </a:solidFill>
            </a:rPr>
            <a:t>Tenga en cuenta sus necesidades de información</a:t>
          </a:r>
          <a:endParaRPr lang="es-ES" sz="1600" b="1" kern="1200">
            <a:solidFill>
              <a:schemeClr val="bg1">
                <a:lumMod val="75000"/>
              </a:schemeClr>
            </a:solidFill>
          </a:endParaRPr>
        </a:p>
      </dsp:txBody>
      <dsp:txXfrm>
        <a:off x="2283517" y="1447528"/>
        <a:ext cx="1751567" cy="849358"/>
      </dsp:txXfrm>
    </dsp:sp>
    <dsp:sp modelId="{BF08C423-0B8E-4363-AA36-B7DCB0C0F10A}">
      <dsp:nvSpPr>
        <dsp:cNvPr id="40" name=""/>
        <dsp:cNvSpPr/>
      </dsp:nvSpPr>
      <dsp:spPr>
        <a:xfrm>
          <a:off x="4469578" y="1416439"/>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err="1" smtClean="0">
              <a:solidFill>
                <a:schemeClr val="bg1">
                  <a:lumMod val="75000"/>
                </a:schemeClr>
              </a:solidFill>
            </a:rPr>
            <a:t>Identifique la información que falta</a:t>
          </a:r>
          <a:endParaRPr lang="es-ES" sz="1600" b="1" kern="1200">
            <a:solidFill>
              <a:schemeClr val="bg1">
                <a:lumMod val="75000"/>
              </a:schemeClr>
            </a:solidFill>
          </a:endParaRPr>
        </a:p>
      </dsp:txBody>
      <dsp:txXfrm>
        <a:off x="4496003" y="1442864"/>
        <a:ext cx="1751567" cy="849358"/>
      </dsp:txXfrm>
    </dsp:sp>
    <dsp:sp modelId="{4FB404ED-7101-44C4-8984-EC1E35728206}">
      <dsp:nvSpPr>
        <dsp:cNvPr id="41" name=""/>
        <dsp:cNvSpPr/>
      </dsp:nvSpPr>
      <dsp:spPr>
        <a:xfrm>
          <a:off x="6768136"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err="1" smtClean="0">
              <a:solidFill>
                <a:schemeClr val="bg1">
                  <a:lumMod val="75000"/>
                </a:schemeClr>
              </a:solidFill>
            </a:rPr>
            <a:t>Genere información nueva</a:t>
          </a:r>
          <a:endParaRPr lang="es-ES" sz="1600" b="1" kern="1200">
            <a:solidFill>
              <a:schemeClr val="bg1">
                <a:lumMod val="75000"/>
              </a:schemeClr>
            </a:solidFill>
          </a:endParaRPr>
        </a:p>
      </dsp:txBody>
      <dsp:txXfrm>
        <a:off x="6794561" y="1447528"/>
        <a:ext cx="1751567" cy="849358"/>
      </dsp:txXfrm>
    </dsp:sp>
  </dsp:spTree>
</dsp:drawing>
</file>

<file path=ppt/diagrams/drawing5.xml><?xml version="1.0" encoding="utf-8"?>
<dsp:drawing xmlns:a="http://schemas.openxmlformats.org/drawingml/2006/main" xmlns:r="http://schemas.openxmlformats.org/officeDocument/2006/relationships" xmlns:dsp="http://schemas.microsoft.com/office/drawing/2008/diagram">
  <dsp:spTree>
    <dsp:nvGrpSpPr>
      <dsp:cNvPr id="41" name=""/>
      <dsp:cNvGrpSpPr/>
    </dsp:nvGrpSpPr>
    <dsp:grpSpPr/>
    <dsp:sp modelId="{A15EDBF6-FE02-4C9C-A0C7-7D767CBBA66D}">
      <dsp:nvSpPr>
        <dsp:cNvPr id="42" name=""/>
        <dsp:cNvSpPr/>
      </dsp:nvSpPr>
      <dsp:spPr>
        <a:xfrm>
          <a:off x="1556"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Recopile toda la información disponible</a:t>
          </a:r>
          <a:endParaRPr lang="es-ES" sz="1600" b="1" kern="1200" noProof="0">
            <a:solidFill>
              <a:schemeClr val="bg1">
                <a:lumMod val="75000"/>
              </a:schemeClr>
            </a:solidFill>
          </a:endParaRPr>
        </a:p>
      </dsp:txBody>
      <dsp:txXfrm>
        <a:off x="27759" y="1739127"/>
        <a:ext cx="1736857" cy="842225"/>
      </dsp:txXfrm>
    </dsp:sp>
    <dsp:sp modelId="{53E1FCA5-D7A2-42F4-B409-6E5F13FBEF41}">
      <dsp:nvSpPr>
        <dsp:cNvPr id="43" name=""/>
        <dsp:cNvSpPr/>
      </dsp:nvSpPr>
      <dsp:spPr>
        <a:xfrm>
          <a:off x="2238136"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Tenga en cuenta sus necesidades de información</a:t>
          </a:r>
          <a:endParaRPr lang="es-ES" sz="1600" b="1" kern="1200" noProof="0">
            <a:solidFill>
              <a:schemeClr val="bg1">
                <a:lumMod val="75000"/>
              </a:schemeClr>
            </a:solidFill>
          </a:endParaRPr>
        </a:p>
      </dsp:txBody>
      <dsp:txXfrm>
        <a:off x="2264339" y="1739127"/>
        <a:ext cx="1736857" cy="842225"/>
      </dsp:txXfrm>
    </dsp:sp>
    <dsp:sp modelId="{BF08C423-0B8E-4363-AA36-B7DCB0C0F10A}">
      <dsp:nvSpPr>
        <dsp:cNvPr id="44" name=""/>
        <dsp:cNvSpPr/>
      </dsp:nvSpPr>
      <dsp:spPr>
        <a:xfrm>
          <a:off x="4432042" y="1708298"/>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Identifique la información que falta</a:t>
          </a:r>
          <a:endParaRPr lang="es-ES" sz="1600" b="1" kern="1200" noProof="0">
            <a:solidFill>
              <a:schemeClr val="bg1">
                <a:lumMod val="75000"/>
              </a:schemeClr>
            </a:solidFill>
          </a:endParaRPr>
        </a:p>
      </dsp:txBody>
      <dsp:txXfrm>
        <a:off x="4458245" y="1734501"/>
        <a:ext cx="1736857" cy="842225"/>
      </dsp:txXfrm>
    </dsp:sp>
    <dsp:sp modelId="{4FB404ED-7101-44C4-8984-EC1E35728206}">
      <dsp:nvSpPr>
        <dsp:cNvPr id="45" name=""/>
        <dsp:cNvSpPr/>
      </dsp:nvSpPr>
      <dsp:spPr>
        <a:xfrm>
          <a:off x="6711295"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Genere información nueva</a:t>
          </a:r>
          <a:endParaRPr lang="es-ES" sz="1600" b="1" kern="1200" noProof="0">
            <a:solidFill>
              <a:schemeClr val="bg1">
                <a:lumMod val="75000"/>
              </a:schemeClr>
            </a:solidFill>
          </a:endParaRPr>
        </a:p>
      </dsp:txBody>
      <dsp:txXfrm>
        <a:off x="6737498" y="1739127"/>
        <a:ext cx="1736857" cy="842225"/>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type="rightArrow" r:blip="">
            <dgm:adjLst/>
          </dgm:shape>
        </dgm:if>
        <dgm:else name="Name2">
          <dgm:shape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fact="1"/>
            <dgm:rule type="primFontSz" val="5"/>
          </dgm:ruleLst>
        </dgm:layoutNode>
        <dgm:forEach name="Name7" axis="followSib" ptType="sibTrans" cnt="1">
          <dgm:layoutNode name="sibTrans">
            <dgm:alg type="sp"/>
            <dgm:shape r:blip="">
              <dgm:adjLst/>
            </dgm:shape>
            <dgm:presOf/>
            <dgm:constrLst/>
            <dgm:ruleLst/>
          </dgm:layoutNode>
        </dgm:forEach>
      </dgm:forEach>
    </dgm:layoutNode>
  </dgm:layoutNode>
</dgm:layoutDef>
</file>

<file path=ppt/diagrams/layout3.xml><?xml version="1.0" encoding="utf-8"?>
<dgm:layoutDef xmlns:a="http://schemas.openxmlformats.org/drawingml/2006/main" xmlns:r="http://schemas.openxmlformats.org/officeDocument/2006/relationships" xmlns:dgm="http://schemas.openxmlformats.org/drawingml/2006/diagram"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type="rect" r:blip="" zOrderOff="1" hideGeom="1">
                    <dgm:adjLst/>
                  </dgm:shape>
                </dgm:if>
                <dgm:else name="Name9">
                  <dgm:shape type="rect" r:blip="">
                    <dgm:adjLst/>
                  </dgm:shape>
                </dgm:else>
              </dgm:choose>
              <dgm:presOf axis="self"/>
              <dgm:constrLst/>
              <dgm:ruleLst>
                <dgm:rule type="primFontSz" val="5"/>
              </dgm:ruleLst>
            </dgm:layoutNode>
            <dgm:choose name="Name10">
              <dgm:if name="Name11" axis="ch" ptType="node" func="cnt" op="gte" val="1">
                <dgm:layoutNode name="entireBox">
                  <dgm:alg type="sp"/>
                  <dgm:shape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type="rect" r:blip="">
                        <dgm:adjLst/>
                      </dgm:shape>
                      <dgm:presOf axis="desOrSelf" ptType="node"/>
                      <dgm:constrLst>
                        <dgm:constr type="tMarg" refType="primFontSz" fact="0.1"/>
                        <dgm:constr type="bMarg" refType="primFontSz" fact="0.1"/>
                      </dgm:constrLst>
                      <dgm:ruleLst>
                        <dgm:rule type="primFontSz" val="5"/>
                      </dgm:ruleLst>
                    </dgm:layoutNode>
                  </dgm:forEach>
                </dgm:layoutNode>
              </dgm:if>
              <dgm:else name="Name16"/>
            </dgm:choose>
          </dgm:layoutNode>
        </dgm:if>
        <dgm:else name="Name17">
          <dgm:layoutNode name="arrowAndChildren">
            <dgm:alg type="composite"/>
            <dgm:shape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type="rect" r:blip="" zOrderOff="1" hideGeom="1">
                    <dgm:adjLst/>
                  </dgm:shape>
                </dgm:if>
                <dgm:else name="Name23">
                  <dgm:shape rot="180" type="upArrowCallout" r:blip="">
                    <dgm:adjLst/>
                  </dgm:shape>
                </dgm:else>
              </dgm:choose>
              <dgm:presOf axis="self"/>
              <dgm:constrLst/>
              <dgm:ruleLst>
                <dgm:rule type="primFontSz" val="5"/>
              </dgm:ruleLst>
            </dgm:layoutNode>
            <dgm:choose name="Name24">
              <dgm:if name="Name25" axis="ch" ptType="node" func="cnt" op="gte" val="1">
                <dgm:layoutNode name="arrow">
                  <dgm:alg type="sp"/>
                  <dgm:shape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type="rect" r:blip="">
                        <dgm:adjLst/>
                      </dgm:shape>
                      <dgm:presOf axis="desOrSelf" ptType="node"/>
                      <dgm:constrLst>
                        <dgm:constr type="tMarg" refType="primFontSz" fact="0.1"/>
                        <dgm:constr type="bMarg" refType="primFontSz" fact="0.1"/>
                      </dgm:constrLst>
                      <dgm:ruleLst>
                        <dgm:rule type="primFontSz" val="5"/>
                      </dgm:ruleLst>
                    </dgm:layoutNode>
                  </dgm:forEach>
                </dgm:layoutNode>
              </dgm:if>
              <dgm:else name="Name30"/>
            </dgm:choose>
          </dgm:layoutNode>
        </dgm:else>
      </dgm:choose>
      <dgm:forEach name="Name31" axis="precedSib" ptType="sibTrans" st="-1" cnt="1">
        <dgm:layoutNode name="sp">
          <dgm:alg type="sp"/>
          <dgm:shape r:blip="">
            <dgm:adjLst/>
          </dgm:shape>
          <dgm:presOf axis="self"/>
          <dgm:constrLst/>
          <dgm:ruleLst/>
        </dgm:layoutNode>
      </dgm:forEach>
    </dgm:forEach>
  </dgm:layoutNode>
</dgm:layoutDef>
</file>

<file path=ppt/diagrams/layout4.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layout5.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4958" cy="498106"/>
          </a:xfrm>
          <a:prstGeom prst="rect">
            <a:avLst/>
          </a:prstGeom>
        </p:spPr>
        <p:txBody>
          <a:bodyPr vert="horz" lIns="92985" tIns="46493" rIns="92985" bIns="46493" rtlCol="0"/>
          <a:lstStyle>
            <a:lvl1pPr algn="l">
              <a:defRPr sz="1200"/>
            </a:lvl1pPr>
          </a:lstStyle>
          <a:p>
            <a:endParaRPr lang="en-GB"/>
          </a:p>
        </p:txBody>
      </p:sp>
      <p:sp>
        <p:nvSpPr>
          <p:cNvPr id="3" name="Date Placeholder 2"/>
          <p:cNvSpPr>
            <a:spLocks noGrp="1"/>
          </p:cNvSpPr>
          <p:nvPr>
            <p:ph type="dt" sz="quarter" idx="1"/>
          </p:nvPr>
        </p:nvSpPr>
        <p:spPr>
          <a:xfrm>
            <a:off x="3851100" y="0"/>
            <a:ext cx="2944958" cy="498106"/>
          </a:xfrm>
          <a:prstGeom prst="rect">
            <a:avLst/>
          </a:prstGeom>
        </p:spPr>
        <p:txBody>
          <a:bodyPr vert="horz" lIns="92985" tIns="46493" rIns="92985" bIns="46493" rtlCol="0"/>
          <a:lstStyle>
            <a:lvl1pPr algn="r">
              <a:defRPr sz="1200"/>
            </a:lvl1pPr>
          </a:lstStyle>
          <a:p>
            <a:fld id="{999B5EF8-DA1C-4468-905D-0C6FB942DF97}" type="datetimeFigureOut">
              <a:rPr lang="en-GB" smtClean="0"/>
              <a:t>29/05/2017</a:t>
            </a:fld>
            <a:endParaRPr lang="es-ES"/>
          </a:p>
        </p:txBody>
      </p:sp>
      <p:sp>
        <p:nvSpPr>
          <p:cNvPr id="4" name="Footer Placeholder 3"/>
          <p:cNvSpPr>
            <a:spLocks noGrp="1"/>
          </p:cNvSpPr>
          <p:nvPr>
            <p:ph type="ftr" sz="quarter" idx="2"/>
          </p:nvPr>
        </p:nvSpPr>
        <p:spPr>
          <a:xfrm>
            <a:off x="0" y="9428536"/>
            <a:ext cx="2944958" cy="498105"/>
          </a:xfrm>
          <a:prstGeom prst="rect">
            <a:avLst/>
          </a:prstGeom>
        </p:spPr>
        <p:txBody>
          <a:bodyPr vert="horz" lIns="92985" tIns="46493" rIns="92985" bIns="46493" rtlCol="0" anchor="b"/>
          <a:lstStyle>
            <a:lvl1pPr algn="l">
              <a:defRPr sz="1200"/>
            </a:lvl1pPr>
          </a:lstStyle>
          <a:p>
            <a:endParaRPr lang="en-GB"/>
          </a:p>
        </p:txBody>
      </p:sp>
      <p:sp>
        <p:nvSpPr>
          <p:cNvPr id="5" name="Slide Number Placeholder 4"/>
          <p:cNvSpPr>
            <a:spLocks noGrp="1"/>
          </p:cNvSpPr>
          <p:nvPr>
            <p:ph type="sldNum" sz="quarter" idx="3"/>
          </p:nvPr>
        </p:nvSpPr>
        <p:spPr>
          <a:xfrm>
            <a:off x="3851100" y="9428536"/>
            <a:ext cx="2944958" cy="498105"/>
          </a:xfrm>
          <a:prstGeom prst="rect">
            <a:avLst/>
          </a:prstGeom>
        </p:spPr>
        <p:txBody>
          <a:bodyPr vert="horz" lIns="92985" tIns="46493" rIns="92985" bIns="46493" rtlCol="0" anchor="b"/>
          <a:lstStyle>
            <a:lvl1pPr algn="r">
              <a:defRPr sz="1200"/>
            </a:lvl1pPr>
          </a:lstStyle>
          <a:p>
            <a:fld id="{5339CA56-0273-4087-97AF-15A52A6755A0}" type="slidenum">
              <a:rPr lang="en-GB" smtClean="0"/>
              <a:t>‹#›</a:t>
            </a:fld>
            <a:endParaRPr lang="es-ES"/>
          </a:p>
        </p:txBody>
      </p:sp>
    </p:spTree>
    <p:extLst>
      <p:ext uri="{BB962C8B-B14F-4D97-AF65-F5344CB8AC3E}">
        <p14:creationId xmlns:p14="http://schemas.microsoft.com/office/powerpoint/2010/main" val="139467437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1" y="0"/>
            <a:ext cx="2945659" cy="496332"/>
          </a:xfrm>
          <a:prstGeom prst="rect">
            <a:avLst/>
          </a:prstGeom>
        </p:spPr>
        <p:txBody>
          <a:bodyPr vert="horz" lIns="92985" tIns="46493" rIns="92985" bIns="46493"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2985" tIns="46493" rIns="92985" bIns="46493" rtlCol="0"/>
          <a:lstStyle>
            <a:lvl1pPr algn="r">
              <a:defRPr sz="1200"/>
            </a:lvl1pPr>
          </a:lstStyle>
          <a:p>
            <a:fld id="{C8E478A7-AFE6-4A1C-B985-B1032FA8D500}" type="datetimeFigureOut">
              <a:rPr lang="en-GB" smtClean="0"/>
              <a:t>29/05/2017</a:t>
            </a:fld>
            <a:endParaRPr lang="es-E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6"/>
            <a:ext cx="5438140" cy="4466987"/>
          </a:xfrm>
          <a:prstGeom prst="rect">
            <a:avLst/>
          </a:prstGeom>
        </p:spPr>
        <p:txBody>
          <a:bodyPr vert="horz" lIns="92985" tIns="46493" rIns="92985" bIns="4649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5"/>
            <a:ext cx="2945659" cy="496332"/>
          </a:xfrm>
          <a:prstGeom prst="rect">
            <a:avLst/>
          </a:prstGeom>
        </p:spPr>
        <p:txBody>
          <a:bodyPr vert="horz" lIns="92985" tIns="46493" rIns="92985" bIns="46493"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5"/>
            <a:ext cx="2945659" cy="496332"/>
          </a:xfrm>
          <a:prstGeom prst="rect">
            <a:avLst/>
          </a:prstGeom>
        </p:spPr>
        <p:txBody>
          <a:bodyPr vert="horz" lIns="92985" tIns="46493" rIns="92985" bIns="46493" rtlCol="0" anchor="b"/>
          <a:lstStyle>
            <a:lvl1pPr algn="r">
              <a:defRPr sz="1200"/>
            </a:lvl1pPr>
          </a:lstStyle>
          <a:p>
            <a:fld id="{68DD4212-E431-464C-A3C7-FAC7436F6DC4}" type="slidenum">
              <a:rPr lang="en-GB" smtClean="0"/>
              <a:t>‹#›</a:t>
            </a:fld>
            <a:endParaRPr lang="es-ES"/>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es-ES"/>
          </a:p>
        </p:txBody>
      </p:sp>
    </p:spTree>
    <p:extLst>
      <p:ext uri="{BB962C8B-B14F-4D97-AF65-F5344CB8AC3E}">
        <p14:creationId xmlns:p14="http://schemas.microsoft.com/office/powerpoint/2010/main" val="2290896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a:t>Ponderación de las pruebas: </a:t>
            </a:r>
          </a:p>
          <a:p>
            <a:r>
              <a:rPr lang="es-ES" smtClean="0"/>
              <a:t>¿Es el uso combinación de varias fuentes independientes de información? Es especialmente útil: </a:t>
            </a:r>
            <a:endParaRPr lang="es-ES"/>
          </a:p>
          <a:p>
            <a:pPr marL="174348" indent="-174348">
              <a:buFont typeface="Arial" panose="020b0604020202020204" pitchFamily="34" charset="0"/>
              <a:buChar char="•"/>
            </a:pPr>
            <a:r>
              <a:rPr lang="es-ES" smtClean="0"/>
              <a:t>cuando una sola prueba no es suficiente para satisfacer el requisito de información (p. ej., una prueba no estándar) y dispone de otras pruebas para respaldar el resultado; o bien</a:t>
            </a:r>
          </a:p>
          <a:p>
            <a:pPr marL="174348" indent="-174348">
              <a:buFont typeface="Arial" panose="020b0604020202020204" pitchFamily="34" charset="0"/>
              <a:buChar char="•"/>
            </a:pPr>
            <a:r>
              <a:rPr lang="es-ES" smtClean="0"/>
              <a:t>si los estudios individuales ofrecen resultados contradictorios. En tal caso, es necesario que un experto aplique una ponderación a las distintas líneas de prueba y llegue a una conclusión.</a:t>
            </a:r>
          </a:p>
          <a:p>
            <a:endParaRPr lang="es-ES"/>
          </a:p>
          <a:p>
            <a:r>
              <a:rPr lang="es-ES" b="1"/>
              <a:t>(Q)SAR:</a:t>
            </a:r>
          </a:p>
          <a:p>
            <a:pPr defTabSz="929853">
              <a:spcBef>
                <a:spcPts val="1220"/>
              </a:spcBef>
              <a:defRPr/>
            </a:pPr>
            <a:r>
              <a:rPr lang="es-ES" smtClean="0"/>
              <a:t>QSARs (Relaciones cuantitativas entre estructura y actividad) son modelos computacionales que predicen parámetros basándose en estructuras químicas. </a:t>
            </a:r>
          </a:p>
          <a:p>
            <a:pPr defTabSz="929853">
              <a:spcBef>
                <a:spcPts val="1220"/>
              </a:spcBef>
              <a:defRPr/>
            </a:pPr>
            <a:r>
              <a:rPr lang="es-ES" smtClean="0"/>
              <a:t>Los modelos (Q)SAR deben utilizarse para predecir parámetros sencillos (como las propiedades fisicoquímicas), ya que sus resultados son menos fiables al predecir propiedades más complejas. </a:t>
            </a:r>
          </a:p>
          <a:p>
            <a:pPr defTabSz="929853">
              <a:spcBef>
                <a:spcPts val="1220"/>
              </a:spcBef>
              <a:defRPr/>
            </a:pPr>
            <a:r>
              <a:rPr lang="es-ES" smtClean="0"/>
              <a:t>También son útiles cuando es difícil realizar pruebas con la sustancia (p. ej., en caso de que sea poco soluble). </a:t>
            </a:r>
          </a:p>
          <a:p>
            <a:pPr defTabSz="929853">
              <a:spcBef>
                <a:spcPts val="1220"/>
              </a:spcBef>
              <a:defRPr/>
            </a:pPr>
            <a:r>
              <a:rPr lang="es-ES" smtClean="0"/>
              <a:t>La ECHA ha actualizado la Guía práctica sobre los (Q)SAR con ejemplos y consejos útiles, que incluye asimismo una lista de programas de software, algunos gratuitos, que sirven para predecir los distintos parámetros de REACH.</a:t>
            </a:r>
          </a:p>
          <a:p>
            <a:pPr>
              <a:spcBef>
                <a:spcPts val="1220"/>
              </a:spcBef>
            </a:pPr>
            <a:endParaRPr lang="es-ES" sz="2000"/>
          </a:p>
          <a:p>
            <a:pPr>
              <a:spcBef>
                <a:spcPts val="1220"/>
              </a:spcBef>
            </a:pPr>
            <a:r>
              <a:rPr lang="es-ES" sz="2000"/>
              <a:t>También puede usar </a:t>
            </a:r>
            <a:r>
              <a:rPr lang="es-ES" sz="2000" b="1"/>
              <a:t>QSAR Toolbox</a:t>
            </a:r>
            <a:r>
              <a:rPr lang="es-ES" sz="2000"/>
              <a:t> (Caja de herramientas QSAR), que es gratuita. Los datos que ofrece pueden emplearse para:</a:t>
            </a:r>
          </a:p>
          <a:p>
            <a:pPr marL="634432" lvl="1" indent="-272822">
              <a:buFont typeface="Arial" panose="020b0604020202020204" pitchFamily="34" charset="0"/>
              <a:buChar char="•"/>
            </a:pPr>
            <a:r>
              <a:rPr lang="es-ES" sz="1800"/>
              <a:t>obtener datos experimentales;</a:t>
            </a:r>
          </a:p>
          <a:p>
            <a:pPr marL="634432" lvl="1" indent="-272822">
              <a:buFont typeface="Arial" panose="020b0604020202020204" pitchFamily="34" charset="0"/>
              <a:buChar char="•"/>
            </a:pPr>
            <a:r>
              <a:rPr lang="es-ES" sz="1800"/>
              <a:t>encontrar sustancias similares (análogos);</a:t>
            </a:r>
          </a:p>
          <a:p>
            <a:pPr marL="634432" lvl="1" indent="-272822">
              <a:buFont typeface="Arial" panose="020b0604020202020204" pitchFamily="34" charset="0"/>
              <a:buChar char="•"/>
            </a:pPr>
            <a:r>
              <a:rPr lang="es-ES" sz="1800"/>
              <a:t>establecer categorías de sustancias;</a:t>
            </a:r>
          </a:p>
          <a:p>
            <a:pPr marL="634432" lvl="1" indent="-272822">
              <a:buFont typeface="Arial" panose="020b0604020202020204" pitchFamily="34" charset="0"/>
              <a:buChar char="•"/>
            </a:pPr>
            <a:r>
              <a:rPr lang="es-ES" sz="1800"/>
              <a:t>predecir propiedades utilizando extrapolaciones y QSAR.</a:t>
            </a:r>
          </a:p>
          <a:p>
            <a:pPr marL="361610" lvl="1"/>
            <a:endParaRPr lang="es-ES" sz="1800"/>
          </a:p>
          <a:p>
            <a:r>
              <a:rPr lang="es-ES" b="1" smtClean="0"/>
              <a:t>Ensayos</a:t>
            </a:r>
            <a:r>
              <a:rPr lang="es-ES" smtClean="0"/>
              <a:t> </a:t>
            </a:r>
            <a:r>
              <a:rPr lang="es-ES" b="1" i="1"/>
              <a:t>in vitro</a:t>
            </a:r>
            <a:r>
              <a:rPr lang="es-ES" b="1"/>
              <a:t>:</a:t>
            </a:r>
          </a:p>
          <a:p>
            <a:pPr defTabSz="929853">
              <a:defRPr/>
            </a:pPr>
            <a:r>
              <a:rPr lang="es-ES" smtClean="0"/>
              <a:t>Otro tipo de adaptación a ensayos sin animales son las pruebas </a:t>
            </a:r>
            <a:r>
              <a:rPr lang="es-ES" i="1" smtClean="0"/>
              <a:t>in vitro</a:t>
            </a:r>
            <a:r>
              <a:rPr lang="es-ES" smtClean="0"/>
              <a:t>, realizadas en un entorno controlado, como un tubo de ensayo o una placa de Petri. Los datos </a:t>
            </a:r>
            <a:r>
              <a:rPr lang="es-ES" i="1" smtClean="0"/>
              <a:t>in vitro</a:t>
            </a:r>
            <a:r>
              <a:rPr lang="es-ES" smtClean="0"/>
              <a:t> «idóneos» pueden utilizarse como adaptación autónoma o como parte de la ponderación de las pruebas. Para algunos parámetros, los datos </a:t>
            </a:r>
            <a:r>
              <a:rPr lang="es-ES" i="1"/>
              <a:t>in vitro </a:t>
            </a:r>
            <a:r>
              <a:rPr lang="es-ES" smtClean="0"/>
              <a:t>son ahora los requisitos de información estándar (en la columna 1 de los anexos) y no adaptaciones. La absorción de rojo neutro es un ejemplo de ensayo </a:t>
            </a:r>
            <a:r>
              <a:rPr lang="es-ES" i="1"/>
              <a:t>in vitro </a:t>
            </a:r>
            <a:r>
              <a:rPr lang="es-ES" smtClean="0"/>
              <a:t>que puede utilizarse como adaptación para toxicidad aguda en mamíferos, como parte de las consideraciones de la ponderación de las pruebas.</a:t>
            </a:r>
          </a:p>
          <a:p>
            <a:pPr defTabSz="929853">
              <a:defRPr/>
            </a:pPr>
            <a:endParaRPr lang="es-ES"/>
          </a:p>
          <a:p>
            <a:pPr defTabSz="929853">
              <a:defRPr/>
            </a:pPr>
            <a:r>
              <a:rPr lang="es-ES" b="1"/>
              <a:t>Agrupación y extrapolación:</a:t>
            </a:r>
          </a:p>
          <a:p>
            <a:pPr defTabSz="929853">
              <a:defRPr/>
            </a:pPr>
            <a:r>
              <a:rPr lang="es-ES" smtClean="0"/>
              <a:t>La extrapolación es la utilización de datos sobre una o más sustancias para suplir deficiencias de información de otra sustancia. Se suele usar cuando no se dispone de datos sobre un parámetro específico de una sustancia, pero sí se tienen datos experimentales de buena calidad sobre una sustancia que es muy similar o pertinente para la sustancia en cuestión. Es sumamente importante que presente una justificación y documentación adecuadas siempre que utilice la extrapolación, como con cualquier otra adaptación.</a:t>
            </a:r>
            <a:endParaRPr lang="es-ES"/>
          </a:p>
          <a:p>
            <a:pPr defTabSz="929853">
              <a:defRPr/>
            </a:pPr>
            <a:endParaRPr lang="es-ES"/>
          </a:p>
          <a:p>
            <a:pPr defTabSz="929853">
              <a:defRPr/>
            </a:pPr>
            <a:r>
              <a:rPr lang="es-ES" b="1"/>
              <a:t>Enlaces útiles</a:t>
            </a:r>
          </a:p>
          <a:p>
            <a:pPr defTabSz="929853">
              <a:defRPr/>
            </a:pPr>
            <a:r>
              <a:rPr lang="es-ES" smtClean="0"/>
              <a:t>https://echa.europa.eu/es/practical-guides</a:t>
            </a:r>
          </a:p>
          <a:p>
            <a:pPr marL="174348" indent="-174348">
              <a:buFont typeface="Arial" panose="020b0604020202020204" pitchFamily="34" charset="0"/>
              <a:buChar char="•"/>
            </a:pPr>
            <a:r>
              <a:rPr lang="es-ES" smtClean="0"/>
              <a:t>Cómo utilizar alternativas a los ensayos con animales para cumplir los requisitos de información para el registro REACH </a:t>
            </a:r>
          </a:p>
          <a:p>
            <a:pPr marL="174348" indent="-174348">
              <a:buFont typeface="Arial" panose="020b0604020202020204" pitchFamily="34" charset="0"/>
              <a:buChar char="•"/>
            </a:pPr>
            <a:r>
              <a:rPr lang="es-ES" smtClean="0"/>
              <a:t>Cómo utilizar y comunicar los análisis (Q)SAR</a:t>
            </a:r>
          </a:p>
          <a:p>
            <a:pPr marL="174348" indent="-174348" defTabSz="929853">
              <a:buFont typeface="Arial" panose="020b0604020202020204" pitchFamily="34" charset="0"/>
              <a:buChar char="•"/>
              <a:defRPr/>
            </a:pPr>
            <a:endParaRPr lang="es-ES"/>
          </a:p>
          <a:p>
            <a:pPr defTabSz="929853">
              <a:defRPr/>
            </a:pPr>
            <a:r>
              <a:rPr lang="es-ES" smtClean="0"/>
              <a:t>https://echa.europa.eu/support/registration/how-to-avoid-unnecessary-testing-on-animals/grouping-of-substances-and-read-across</a:t>
            </a:r>
          </a:p>
          <a:p>
            <a:pPr marL="174348" indent="-174348" defTabSz="929853">
              <a:buFont typeface="Arial" panose="020b0604020202020204" pitchFamily="34" charset="0"/>
              <a:buChar char="•"/>
              <a:defRPr/>
            </a:pPr>
            <a:r>
              <a:rPr lang="es-ES" smtClean="0"/>
              <a:t>Marco de Valoración de Extrapolación (RAAF) </a:t>
            </a:r>
            <a:r>
              <a:rPr lang="es-ES" b="1" smtClean="0"/>
              <a:t>para ayudarle a ver por adelantado cómo evalúa la ECHA los casos de extrapolación. </a:t>
            </a:r>
          </a:p>
          <a:p>
            <a:pPr marL="174348" indent="-174348" defTabSz="929853">
              <a:buFont typeface="Arial" panose="020b0604020202020204" pitchFamily="34" charset="0"/>
              <a:buChar char="•"/>
              <a:defRPr/>
            </a:pPr>
            <a:endParaRPr lang="es-ES" b="1" smtClean="0"/>
          </a:p>
          <a:p>
            <a:pPr defTabSz="929853">
              <a:defRPr/>
            </a:pPr>
            <a:r>
              <a:rPr lang="es-ES" b="0" smtClean="0"/>
              <a:t>https://echa.europa.eu/support/oecd-qsar-toolbox </a:t>
            </a:r>
          </a:p>
          <a:p>
            <a:pPr marL="174348" indent="-174348" defTabSz="929853">
              <a:buFont typeface="Arial" panose="020b0604020202020204" pitchFamily="34" charset="0"/>
              <a:buChar char="•"/>
              <a:defRPr/>
            </a:pPr>
            <a:r>
              <a:rPr lang="es-ES" b="0" smtClean="0"/>
              <a:t>QSAR Toolbox de la OCDE</a:t>
            </a:r>
          </a:p>
          <a:p>
            <a:pPr marL="174348" indent="-174348" defTabSz="929853">
              <a:buFont typeface="Arial" panose="020b0604020202020204" pitchFamily="34" charset="0"/>
              <a:buChar char="•"/>
              <a:defRPr/>
            </a:pPr>
            <a:endParaRPr lang="es-ES" b="1"/>
          </a:p>
          <a:p>
            <a:endParaRPr lang="es-ES"/>
          </a:p>
          <a:p>
            <a:endParaRPr lang="es-ES" b="1"/>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es-ES"/>
          </a:p>
        </p:txBody>
      </p:sp>
    </p:spTree>
    <p:extLst>
      <p:ext uri="{BB962C8B-B14F-4D97-AF65-F5344CB8AC3E}">
        <p14:creationId xmlns:p14="http://schemas.microsoft.com/office/powerpoint/2010/main" val="510425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es-ES"/>
          </a:p>
        </p:txBody>
      </p:sp>
    </p:spTree>
    <p:extLst>
      <p:ext uri="{BB962C8B-B14F-4D97-AF65-F5344CB8AC3E}">
        <p14:creationId xmlns:p14="http://schemas.microsoft.com/office/powerpoint/2010/main" val="3326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es-ES" smtClean="0"/>
              <a:t>Esta diapositiva incluye algunos ejemplos que ilustran cómo deben tenerse en cuenta las propiedades de la sustancia y la exposición a la misma al planificar los ensayos.</a:t>
            </a:r>
          </a:p>
          <a:p>
            <a:pPr marL="174348" indent="-174348" defTabSz="929853">
              <a:buFontTx/>
              <a:buChar char="-"/>
              <a:defRPr/>
            </a:pPr>
            <a:endParaRPr lang="es-ES"/>
          </a:p>
          <a:p>
            <a:pPr defTabSz="929853">
              <a:defRPr/>
            </a:pPr>
            <a:r>
              <a:rPr lang="es-ES" b="1"/>
              <a:t>Enlaces útiles</a:t>
            </a:r>
          </a:p>
          <a:p>
            <a:pPr defTabSz="929853">
              <a:defRPr/>
            </a:pPr>
            <a:r>
              <a:rPr lang="es-ES" smtClean="0"/>
              <a:t>https://echa.europa.eu/support/registration/what-information-you-need/adaptations-to-the-standard-information-requirements</a:t>
            </a:r>
          </a:p>
          <a:p>
            <a:pPr defTabSz="929853">
              <a:defRPr/>
            </a:pPr>
            <a:endParaRPr lang="es-ES"/>
          </a:p>
          <a:p>
            <a:pPr defTabSz="929853">
              <a:defRPr/>
            </a:pPr>
            <a:r>
              <a:rPr lang="es-ES" smtClean="0"/>
              <a:t>https://echa.europa.eu/support/registration/strategy-for-gathering-your-data</a:t>
            </a:r>
          </a:p>
          <a:p>
            <a:pPr defTabSz="929853">
              <a:defRPr/>
            </a:pPr>
            <a:endParaRPr lang="es-ES"/>
          </a:p>
          <a:p>
            <a:pPr defTabSz="929853">
              <a:defRPr/>
            </a:pPr>
            <a:endParaRPr lang="es-ES"/>
          </a:p>
          <a:p>
            <a:pPr marL="174348" indent="-174348">
              <a:buFontTx/>
              <a:buChar char="-"/>
            </a:pPr>
            <a:endParaRPr lang="es-ES" baseline="0" smtClean="0"/>
          </a:p>
          <a:p>
            <a:endParaRPr lang="es-ES"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es-ES"/>
          </a:p>
        </p:txBody>
      </p:sp>
    </p:spTree>
    <p:extLst>
      <p:ext uri="{BB962C8B-B14F-4D97-AF65-F5344CB8AC3E}">
        <p14:creationId xmlns:p14="http://schemas.microsoft.com/office/powerpoint/2010/main" val="3600924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noProof="0" smtClean="0"/>
              <a:t>Este procedimiento resume el enfoque adoptado para la recopilación de datos combinando las distintas adaptaciones generales. Debe realizar todos los pasos para cada propiedad de la sustancia.</a:t>
            </a:r>
          </a:p>
          <a:p>
            <a:endParaRPr lang="es-ES" baseline="0" noProof="0" smtClean="0"/>
          </a:p>
          <a:p>
            <a:r>
              <a:rPr lang="es-ES" baseline="0" noProof="0" smtClean="0"/>
              <a:t>Datos de los que ya disponga: </a:t>
            </a:r>
          </a:p>
          <a:p>
            <a:pPr marL="232463" indent="-232463">
              <a:buAutoNum type="arabicParenR"/>
            </a:pPr>
            <a:r>
              <a:rPr lang="es-ES" baseline="0" noProof="0" smtClean="0"/>
              <a:t>compruebe si se puede establecer una ponderación de las pruebas;</a:t>
            </a:r>
          </a:p>
          <a:p>
            <a:pPr marL="232463" indent="-232463">
              <a:buAutoNum type="arabicParenR"/>
            </a:pPr>
            <a:r>
              <a:rPr lang="es-ES" baseline="0" noProof="0" smtClean="0"/>
              <a:t>compruebe si se puede aplicar una extrapolación para cumplir los requisitos de información y para permitir la clasificación;</a:t>
            </a:r>
          </a:p>
          <a:p>
            <a:pPr marL="232463" indent="-232463">
              <a:buAutoNum type="arabicParenR"/>
            </a:pPr>
            <a:r>
              <a:rPr lang="es-ES" baseline="0" noProof="0" smtClean="0"/>
              <a:t>Si se necesitan más datos, realice un ensayo </a:t>
            </a:r>
            <a:r>
              <a:rPr lang="es-ES" i="1" baseline="0" noProof="0" smtClean="0"/>
              <a:t>in vitro</a:t>
            </a:r>
            <a:r>
              <a:rPr lang="es-ES" baseline="0" noProof="0" smtClean="0"/>
              <a:t> si hay disponible un método de ensayo fiable;</a:t>
            </a:r>
          </a:p>
          <a:p>
            <a:pPr marL="232463" indent="-232463">
              <a:buAutoNum type="arabicParenR"/>
            </a:pPr>
            <a:r>
              <a:rPr lang="es-ES" baseline="0" noProof="0" smtClean="0"/>
              <a:t>En caso contrario, y solo entonces, realice el ensayo </a:t>
            </a:r>
            <a:r>
              <a:rPr lang="es-ES" i="1" baseline="0" noProof="0" smtClean="0"/>
              <a:t>in vivo</a:t>
            </a:r>
            <a:r>
              <a:rPr lang="es-ES" baseline="0" noProof="0" smtClean="0"/>
              <a:t>.</a:t>
            </a:r>
            <a:endParaRPr lang="es-ES" noProof="0"/>
          </a:p>
        </p:txBody>
      </p:sp>
    </p:spTree>
    <p:extLst>
      <p:ext uri="{BB962C8B-B14F-4D97-AF65-F5344CB8AC3E}">
        <p14:creationId xmlns:p14="http://schemas.microsoft.com/office/powerpoint/2010/main" val="3408007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Deberá recopilar también información sobre los usos que hacen sus clientes de la sustancia. </a:t>
            </a:r>
          </a:p>
          <a:p>
            <a:endParaRPr lang="es-ES" baseline="0" smtClean="0"/>
          </a:p>
          <a:p>
            <a:r>
              <a:rPr lang="es-ES" smtClean="0"/>
              <a:t>Una buena fuente de información sobre usos y condiciones de uso más habituales son los mapas de uso sectorial, a los que puede acceder en el sitio web de la ECHA. Compruebe asimismo los datos que tiene disponibles en su empresa, y póngase en contacto con sus clientes para averiguar cómo usan la substancia. </a:t>
            </a:r>
          </a:p>
          <a:p>
            <a:pPr defTabSz="929853">
              <a:defRPr/>
            </a:pPr>
            <a:endParaRPr lang="es-ES"/>
          </a:p>
          <a:p>
            <a:r>
              <a:rPr lang="es-ES" smtClean="0"/>
              <a:t>También puede consultar el formato de IUCLID 6 que necesitará utilizar para informar sobre los usos y las condiciones de uso de su sustancia, de modo que sepa exactamente la información que ha de recopilar sobre tales usos. </a:t>
            </a:r>
          </a:p>
          <a:p>
            <a:endParaRPr lang="es-ES"/>
          </a:p>
          <a:p>
            <a:r>
              <a:rPr lang="es-ES" b="1" baseline="0" smtClean="0"/>
              <a:t>Enlaces útiles</a:t>
            </a:r>
          </a:p>
          <a:p>
            <a:r>
              <a:rPr lang="es-ES" smtClean="0"/>
              <a:t>https://echa.europa.eu/csr-es-roadmap/use-maps/concept</a:t>
            </a:r>
          </a:p>
          <a:p>
            <a:endParaRPr lang="es-ES"/>
          </a:p>
          <a:p>
            <a:endParaRPr lang="es-ES" smtClean="0"/>
          </a:p>
          <a:p>
            <a:endParaRPr lang="es-ES" smtClean="0"/>
          </a:p>
          <a:p>
            <a:endParaRPr lang="es-ES"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es-ES"/>
          </a:p>
        </p:txBody>
      </p:sp>
    </p:spTree>
    <p:extLst>
      <p:ext uri="{BB962C8B-B14F-4D97-AF65-F5344CB8AC3E}">
        <p14:creationId xmlns:p14="http://schemas.microsoft.com/office/powerpoint/2010/main" val="2675321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z="2000"/>
              <a:t>Una vez reunidos todos los datos, debe clasificar y etiquetar la sustancia. Recuerde que si hay una clasificación armonizada para su sustancia, debe utilizarla.</a:t>
            </a:r>
          </a:p>
          <a:p>
            <a:endParaRPr lang="es-ES" sz="2000"/>
          </a:p>
          <a:p>
            <a:r>
              <a:rPr lang="es-ES" sz="2000"/>
              <a:t>Cabe la posibilidad de que deba replantearse la clasificación a partir de la información sobre los peligros que recopile para el registro de su sustancia. </a:t>
            </a:r>
          </a:p>
          <a:p>
            <a:endParaRPr lang="es-ES" sz="1100"/>
          </a:p>
          <a:p>
            <a:pPr marL="634432" lvl="1" indent="-272822">
              <a:buFont typeface="Arial" panose="020b0604020202020204" pitchFamily="34" charset="0"/>
              <a:buChar char="•"/>
            </a:pPr>
            <a:r>
              <a:rPr lang="es-ES" smtClean="0"/>
              <a:t>Procure llegar a un acuerdo en el FIIS</a:t>
            </a:r>
          </a:p>
          <a:p>
            <a:pPr marL="634432" lvl="1" indent="-272822">
              <a:buFont typeface="Arial" panose="020b0604020202020204" pitchFamily="34" charset="0"/>
              <a:buChar char="•"/>
            </a:pPr>
            <a:r>
              <a:rPr lang="es-ES" smtClean="0"/>
              <a:t>Las diferencias en los perfiles de impureza pueden conducir a una clasificación diferente: tal vez la clasificación de su sustancia acabe siendo distinta a la de los co-solicitantes.</a:t>
            </a:r>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es-ES"/>
          </a:p>
        </p:txBody>
      </p:sp>
    </p:spTree>
    <p:extLst>
      <p:ext uri="{BB962C8B-B14F-4D97-AF65-F5344CB8AC3E}">
        <p14:creationId xmlns:p14="http://schemas.microsoft.com/office/powerpoint/2010/main" val="2527133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es-ES" smtClean="0"/>
              <a:t>La evaluación de peligros y riesgos es crucial para lograr los objetivos principales de REACH:</a:t>
            </a:r>
          </a:p>
          <a:p>
            <a:pPr marL="232463" indent="-232463" defTabSz="929853">
              <a:buFontTx/>
              <a:buAutoNum type="arabicParenR"/>
              <a:defRPr/>
            </a:pPr>
            <a:r>
              <a:rPr lang="es-ES" smtClean="0"/>
              <a:t>demostrar que conoce las propiedades de su sustancia;</a:t>
            </a:r>
            <a:endParaRPr lang="es-ES"/>
          </a:p>
          <a:p>
            <a:pPr marL="232463" indent="-232463" defTabSz="929853">
              <a:buFontTx/>
              <a:buAutoNum type="arabicParenR"/>
              <a:defRPr/>
            </a:pPr>
            <a:r>
              <a:rPr lang="es-ES" smtClean="0"/>
              <a:t>los riesgos que entraña la sustancia se controlan, y  </a:t>
            </a:r>
          </a:p>
          <a:p>
            <a:pPr marL="232463" indent="-232463" defTabSz="929853">
              <a:buFontTx/>
              <a:buAutoNum type="arabicParenR"/>
              <a:defRPr/>
            </a:pPr>
            <a:r>
              <a:rPr lang="es-ES" smtClean="0"/>
              <a:t>la sustancia puede usarse de manera segura.</a:t>
            </a:r>
          </a:p>
          <a:p>
            <a:endParaRPr lang="es-ES"/>
          </a:p>
          <a:p>
            <a:r>
              <a:rPr lang="es-ES" smtClean="0"/>
              <a:t>«Peligro» significa la calidad intrínseca de una sustancia que causa daños al medio ambiente o a la salud humana. Como ejemplos se pueden citar: explosividad, bioacumulación o genotoxicidad. </a:t>
            </a:r>
          </a:p>
          <a:p>
            <a:r>
              <a:rPr lang="es-ES" smtClean="0"/>
              <a:t> </a:t>
            </a:r>
          </a:p>
          <a:p>
            <a:r>
              <a:rPr lang="es-ES" smtClean="0"/>
              <a:t>«Riesgo» es la probabilidad de que se produzcan tales daños, y se calcula multiplicando el peligro por la exposición. </a:t>
            </a:r>
          </a:p>
          <a:p>
            <a:endParaRPr lang="es-ES"/>
          </a:p>
          <a:p>
            <a:r>
              <a:rPr lang="es-ES" smtClean="0"/>
              <a:t>El peligro suele determinarse a partir de ensayos estándar, y la exposición se calcula a partir del uso de la sustancia a lo largo de su ciclo de vida, desde la fabricación hasta la eliminación como residuo.</a:t>
            </a:r>
          </a:p>
          <a:p>
            <a:r>
              <a:rPr lang="es-ES" smtClean="0"/>
              <a:t> </a:t>
            </a:r>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es-ES"/>
          </a:p>
        </p:txBody>
      </p:sp>
    </p:spTree>
    <p:extLst>
      <p:ext uri="{BB962C8B-B14F-4D97-AF65-F5344CB8AC3E}">
        <p14:creationId xmlns:p14="http://schemas.microsoft.com/office/powerpoint/2010/main" val="2303721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¿Cómo valorar el riesgo de la sustancia a partir de los datos sobre peligros y exposición? </a:t>
            </a:r>
          </a:p>
          <a:p>
            <a:endParaRPr lang="es-ES"/>
          </a:p>
          <a:p>
            <a:r>
              <a:rPr lang="es-ES" smtClean="0"/>
              <a:t>En el caso de volúmenes de sustancia de 1-10 toneladas al año debe presentar: </a:t>
            </a:r>
            <a:endParaRPr lang="es-ES"/>
          </a:p>
          <a:p>
            <a:pPr marL="290579" indent="-290579">
              <a:buFont typeface="Arial" panose="020b0604020202020204" pitchFamily="34" charset="0"/>
              <a:buChar char="•"/>
              <a:defRPr/>
            </a:pPr>
            <a:r>
              <a:rPr lang="es-ES">
                <a:latin typeface="Verdana" panose="020b0604030504040204" pitchFamily="34" charset="0"/>
              </a:rPr>
              <a:t>Información sobre uso y exposición </a:t>
            </a:r>
          </a:p>
          <a:p>
            <a:pPr marL="290579" indent="-290579">
              <a:buFont typeface="Arial" panose="020b0604020202020204" pitchFamily="34" charset="0"/>
              <a:buChar char="•"/>
              <a:defRPr/>
            </a:pPr>
            <a:r>
              <a:rPr lang="es-ES">
                <a:latin typeface="Verdana" panose="020b0604030504040204" pitchFamily="34" charset="0"/>
              </a:rPr>
              <a:t>Documento de orientación sobre el uso seguro</a:t>
            </a:r>
          </a:p>
          <a:p>
            <a:pPr defTabSz="929853">
              <a:defRPr/>
            </a:pPr>
            <a:endParaRPr lang="es-ES"/>
          </a:p>
          <a:p>
            <a:pPr defTabSz="929853">
              <a:defRPr/>
            </a:pPr>
            <a:r>
              <a:rPr lang="es-ES" smtClean="0"/>
              <a:t>En el caso de volúmenes de sustancia de 10-100 toneladas al año debe presentar:</a:t>
            </a:r>
            <a:endParaRPr lang="es-ES"/>
          </a:p>
          <a:p>
            <a:pPr marL="174348" indent="-174348" defTabSz="929853">
              <a:buFont typeface="Arial" panose="020b0604020202020204" pitchFamily="34" charset="0"/>
              <a:buChar char="•"/>
              <a:defRPr/>
            </a:pPr>
            <a:r>
              <a:rPr lang="es-ES" smtClean="0"/>
              <a:t>Valoración del peligro</a:t>
            </a:r>
          </a:p>
          <a:p>
            <a:pPr marL="174348" indent="-174348" defTabSz="929853">
              <a:buFont typeface="Arial" panose="020b0604020202020204" pitchFamily="34" charset="0"/>
              <a:buChar char="•"/>
              <a:defRPr/>
            </a:pPr>
            <a:r>
              <a:rPr lang="es-ES" smtClean="0"/>
              <a:t>Valoración PBT/mPmB</a:t>
            </a:r>
          </a:p>
          <a:p>
            <a:pPr marL="174348" indent="-174348" defTabSz="929853">
              <a:buFont typeface="Arial" panose="020b0604020202020204" pitchFamily="34" charset="0"/>
              <a:buChar char="•"/>
              <a:defRPr/>
            </a:pPr>
            <a:endParaRPr lang="es-ES"/>
          </a:p>
          <a:p>
            <a:pPr defTabSz="929853">
              <a:defRPr/>
            </a:pPr>
            <a:r>
              <a:rPr lang="es-ES" smtClean="0"/>
              <a:t>Y si la sustancia está clasificada: </a:t>
            </a:r>
            <a:endParaRPr lang="es-ES"/>
          </a:p>
          <a:p>
            <a:pPr marL="174348" indent="-174348" defTabSz="929853">
              <a:buFont typeface="Arial" panose="020b0604020202020204" pitchFamily="34" charset="0"/>
              <a:buChar char="•"/>
              <a:defRPr/>
            </a:pPr>
            <a:endParaRPr lang="es-ES"/>
          </a:p>
          <a:p>
            <a:pPr marL="174348" indent="-174348" defTabSz="929853">
              <a:buFont typeface="Arial" panose="020b0604020202020204" pitchFamily="34" charset="0"/>
              <a:buChar char="•"/>
              <a:defRPr/>
            </a:pPr>
            <a:r>
              <a:rPr lang="es-ES" smtClean="0"/>
              <a:t>Evaluación de la exposición </a:t>
            </a:r>
          </a:p>
          <a:p>
            <a:pPr marL="174348" indent="-174348" defTabSz="929853">
              <a:buFont typeface="Arial" panose="020b0604020202020204" pitchFamily="34" charset="0"/>
              <a:buChar char="•"/>
              <a:defRPr/>
            </a:pPr>
            <a:r>
              <a:rPr lang="es-ES" smtClean="0"/>
              <a:t>Caracterización del riesgo </a:t>
            </a:r>
          </a:p>
          <a:p>
            <a:pPr marL="174348" indent="-174348" defTabSz="929853">
              <a:buFont typeface="Arial" panose="020b0604020202020204" pitchFamily="34" charset="0"/>
              <a:buChar char="•"/>
              <a:defRPr/>
            </a:pPr>
            <a:r>
              <a:rPr lang="es-ES" smtClean="0"/>
              <a:t>Escenarios de exposición en los que se describan las condiciones de uso seguro.</a:t>
            </a:r>
          </a:p>
          <a:p>
            <a:pPr>
              <a:defRPr/>
            </a:pPr>
            <a:endParaRPr lang="es-ES">
              <a:latin typeface="Verdana" panose="020b0604030504040204" pitchFamily="34" charset="0"/>
              <a:ea typeface="Verdana" panose="020b0604030504040204" pitchFamily="34" charset="0"/>
              <a:cs typeface="Verdana" panose="020b0604030504040204" pitchFamily="34" charset="0"/>
            </a:endParaRPr>
          </a:p>
          <a:p>
            <a:r>
              <a:rPr lang="es-ES" smtClean="0"/>
              <a:t>Si determina que los riesgos superan los límites seguros, es necesario que aplique medidas de gestión de riesgos y que defina condiciones de uso para que la sustancia se pueda usar de forma segura, y después ha de recalcular los riesgos.</a:t>
            </a:r>
          </a:p>
          <a:p>
            <a:r>
              <a:rPr lang="es-ES" smtClean="0"/>
              <a:t> </a:t>
            </a:r>
          </a:p>
          <a:p>
            <a:r>
              <a:rPr lang="es-ES" smtClean="0"/>
              <a:t>Para ayudarle a ejecutar las valoraciones de la seguridad química y a elaborar el informe correspondiente, la ECHA ha desarrollado una aplicación llamada Chesar, que está disponible en el sitio web de la Agencia de manera gratuita. Está diseñada para intercambiar fácilmente datos con la aplicación IUCLID que necesitará utilizar para crear su registro. También le puede ayudar a preparar escenarios de exposición.</a:t>
            </a:r>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17</a:t>
            </a:fld>
            <a:endParaRPr lang="es-ES">
              <a:solidFill>
                <a:prstClr val="black"/>
              </a:solidFill>
            </a:endParaRPr>
          </a:p>
        </p:txBody>
      </p:sp>
    </p:spTree>
    <p:extLst>
      <p:ext uri="{BB962C8B-B14F-4D97-AF65-F5344CB8AC3E}">
        <p14:creationId xmlns:p14="http://schemas.microsoft.com/office/powerpoint/2010/main" val="1302651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endParaRPr lang="es-ES"/>
          </a:p>
          <a:p>
            <a:pPr defTabSz="929853">
              <a:defRPr/>
            </a:pPr>
            <a:r>
              <a:rPr lang="es-ES" smtClean="0"/>
              <a:t>En esta diapositiva se resume el procedimiento para evaluar los peligros y riesgos de una sustancia </a:t>
            </a:r>
          </a:p>
          <a:p>
            <a:pPr defTabSz="929853">
              <a:defRPr/>
            </a:pPr>
            <a:endParaRPr lang="es-ES" baseline="0" smtClean="0">
              <a:sym typeface="Wingdings" panose="05000000000000000000" pitchFamily="2" charset="2"/>
            </a:endParaRPr>
          </a:p>
          <a:p>
            <a:pPr defTabSz="929853">
              <a:defRPr/>
            </a:pPr>
            <a:r>
              <a:rPr lang="es-ES" smtClean="0"/>
              <a:t>Recuerde que el fin último de toda la recopilación de información para el expediente de registro es</a:t>
            </a:r>
            <a:r>
              <a:rPr lang="es-ES" baseline="0" smtClean="0">
                <a:sym typeface="Wingdings" panose="05000000000000000000" pitchFamily="2" charset="2"/>
              </a:rPr>
              <a:t> valorar los riesgos </a:t>
            </a:r>
            <a:r>
              <a:rPr lang="es-ES" b="0" baseline="0" smtClean="0">
                <a:sym typeface="Wingdings" panose="05000000000000000000" pitchFamily="2" charset="2"/>
              </a:rPr>
              <a:t>y garantizar un uso seguro de la sustancia.</a:t>
            </a:r>
          </a:p>
          <a:p>
            <a:pPr defTabSz="929853">
              <a:defRPr/>
            </a:pPr>
            <a:endParaRPr lang="es-ES" baseline="0" smtClean="0">
              <a:sym typeface="Wingdings" panose="05000000000000000000" pitchFamily="2" charset="2"/>
            </a:endParaRPr>
          </a:p>
          <a:p>
            <a:pPr marL="361610" lvl="1"/>
            <a:endParaRPr lang="es-ES" smtClean="0"/>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18</a:t>
            </a:fld>
            <a:endParaRPr lang="es-ES">
              <a:solidFill>
                <a:prstClr val="black"/>
              </a:solidFill>
            </a:endParaRPr>
          </a:p>
        </p:txBody>
      </p:sp>
    </p:spTree>
    <p:extLst>
      <p:ext uri="{BB962C8B-B14F-4D97-AF65-F5344CB8AC3E}">
        <p14:creationId xmlns:p14="http://schemas.microsoft.com/office/powerpoint/2010/main" val="538376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19</a:t>
            </a:fld>
            <a:endParaRPr lang="es-ES">
              <a:solidFill>
                <a:prstClr val="black"/>
              </a:solidFill>
            </a:endParaRPr>
          </a:p>
        </p:txBody>
      </p:sp>
    </p:spTree>
    <p:extLst>
      <p:ext uri="{BB962C8B-B14F-4D97-AF65-F5344CB8AC3E}">
        <p14:creationId xmlns:p14="http://schemas.microsoft.com/office/powerpoint/2010/main" val="97510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es-ES"/>
          </a:p>
        </p:txBody>
      </p:sp>
    </p:spTree>
    <p:extLst>
      <p:ext uri="{BB962C8B-B14F-4D97-AF65-F5344CB8AC3E}">
        <p14:creationId xmlns:p14="http://schemas.microsoft.com/office/powerpoint/2010/main" val="102560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Esta presentación trata sobre la recopilación de la información necesaria para el expediente de registro. En esta fase de los preparativos para el registro hay cinco actividades clave. </a:t>
            </a:r>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es-ES"/>
          </a:p>
        </p:txBody>
      </p:sp>
    </p:spTree>
    <p:extLst>
      <p:ext uri="{BB962C8B-B14F-4D97-AF65-F5344CB8AC3E}">
        <p14:creationId xmlns:p14="http://schemas.microsoft.com/office/powerpoint/2010/main" val="2037298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La ECHA ha elaborado una «Guía práctica para responsables de pymes y coordinadores de REACH», en la que se explica cada uno de los requisitos de información en unas cuantas páginas y se indica también qué experiencia se necesita para evaluar y recopilar los datos, con el fin de ayudarle a tomar una decisión en caso de que precise externalizar algunas partes de este trabajo. La guía está disponible en todas las lenguas oficiales de la UE en nuestro sitio web: </a:t>
            </a:r>
          </a:p>
          <a:p>
            <a:endParaRPr lang="es-ES"/>
          </a:p>
          <a:p>
            <a:r>
              <a:rPr lang="es-ES" b="1"/>
              <a:t>Enlaces útiles:</a:t>
            </a:r>
          </a:p>
          <a:p>
            <a:endParaRPr lang="es-ES"/>
          </a:p>
          <a:p>
            <a:pPr marL="174348" indent="-174348">
              <a:buFont typeface="Arial" panose="020b0604020202020204" pitchFamily="34" charset="0"/>
              <a:buChar char="•"/>
            </a:pPr>
            <a:r>
              <a:rPr lang="es-ES" smtClean="0"/>
              <a:t>https://echa.europa.eu/reach-2018/assess-hazard-and-risk </a:t>
            </a:r>
          </a:p>
          <a:p>
            <a:pPr marL="174348" indent="-174348">
              <a:buFont typeface="Arial" panose="020b0604020202020204" pitchFamily="34" charset="0"/>
              <a:buChar char="•"/>
            </a:pPr>
            <a:endParaRPr lang="es-ES"/>
          </a:p>
          <a:p>
            <a:pPr marL="174348" indent="-174348">
              <a:buFont typeface="Arial" panose="020b0604020202020204" pitchFamily="34" charset="0"/>
              <a:buChar char="•"/>
            </a:pPr>
            <a:r>
              <a:rPr lang="es-ES" smtClean="0"/>
              <a:t>«Guía práctica para responsables de pymes y coordinadores de REACH», disponible en 23 lenguas oficiales de la UE en: https://echa.europa.eu/practical-guides</a:t>
            </a:r>
            <a:endParaRPr lang="es-ES"/>
          </a:p>
          <a:p>
            <a:r>
              <a:rPr lang="es-ES" smtClean="0"/>
              <a:t> </a:t>
            </a:r>
            <a:endParaRPr lang="es-ES"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es-ES"/>
          </a:p>
        </p:txBody>
      </p:sp>
    </p:spTree>
    <p:extLst>
      <p:ext uri="{BB962C8B-B14F-4D97-AF65-F5344CB8AC3E}">
        <p14:creationId xmlns:p14="http://schemas.microsoft.com/office/powerpoint/2010/main" val="1678794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es-ES" smtClean="0"/>
              <a:t>Para sustancias que fabrique o importe en volúmenes de 1-10 toneladas al año, debe seguir lo dispuesto en el anexo VII de REACH. </a:t>
            </a:r>
          </a:p>
          <a:p>
            <a:pPr defTabSz="929853">
              <a:defRPr/>
            </a:pPr>
            <a:r>
              <a:rPr lang="es-ES" smtClean="0"/>
              <a:t>Esto significa que necesita un conjunto de datos fisicoquímicos, así como determinada información toxicológica y ecotoxicológica. </a:t>
            </a:r>
          </a:p>
          <a:p>
            <a:pPr defTabSz="929853">
              <a:defRPr/>
            </a:pPr>
            <a:r>
              <a:rPr lang="es-ES" smtClean="0"/>
              <a:t>En el caso de un registro estándar en el intervalo de tonelaje 1-10 toneladas al año, lo habitual es que necesite realizar un ensayo con animales vertebrados.</a:t>
            </a:r>
          </a:p>
          <a:p>
            <a:pPr defTabSz="929853">
              <a:defRPr/>
            </a:pPr>
            <a:endParaRPr lang="es-ES"/>
          </a:p>
          <a:p>
            <a:r>
              <a:rPr lang="es-ES" smtClean="0"/>
              <a:t>Para registros estándar de 10-100 toneladas por año, deber presentar todos los datos necesarios para el intervalo de tonelaje de 1-10 t/año (es decir, los datos del anexo VII) y también los datos mencionados en el anexo VIII. Asimismo, debe evaluar la seguridad de la sustancia y comunicar los resultados en un informe sobre la seguridad química.</a:t>
            </a:r>
          </a:p>
          <a:p>
            <a:endParaRPr lang="es-ES" baseline="0" smtClean="0"/>
          </a:p>
          <a:p>
            <a:pPr defTabSz="929853">
              <a:defRPr/>
            </a:pPr>
            <a:r>
              <a:rPr lang="es-ES" smtClean="0"/>
              <a:t>Nota: en REACH se establece que el solicitante de registro debe incluir </a:t>
            </a:r>
            <a:r>
              <a:rPr lang="es-ES" b="1" smtClean="0"/>
              <a:t>toda</a:t>
            </a:r>
            <a:r>
              <a:rPr lang="es-ES" smtClean="0"/>
              <a:t> la información de la que disponga sobre su sustancia en el expediente de registro, con independencia de los requisitos de información. </a:t>
            </a:r>
            <a:endParaRPr lang="es-ES"/>
          </a:p>
          <a:p>
            <a:endParaRPr lang="es-ES" smtClean="0"/>
          </a:p>
          <a:p>
            <a:pPr defTabSz="929853">
              <a:defRPr/>
            </a:pPr>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es-ES"/>
          </a:p>
        </p:txBody>
      </p:sp>
    </p:spTree>
    <p:extLst>
      <p:ext uri="{BB962C8B-B14F-4D97-AF65-F5344CB8AC3E}">
        <p14:creationId xmlns:p14="http://schemas.microsoft.com/office/powerpoint/2010/main" val="373844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Si usted: </a:t>
            </a:r>
          </a:p>
          <a:p>
            <a:pPr defTabSz="929853">
              <a:defRPr/>
            </a:pPr>
            <a:r>
              <a:rPr lang="es-ES" smtClean="0"/>
              <a:t>1) Realiza el registro para un intervalo de tonelaje de 1-10 toneladas por año, y </a:t>
            </a:r>
          </a:p>
          <a:p>
            <a:pPr defTabSz="929853">
              <a:defRPr/>
            </a:pPr>
            <a:r>
              <a:rPr lang="es-ES" smtClean="0"/>
              <a:t>2) puede demostrar que su sustancia tiene un riesgo bajo,</a:t>
            </a:r>
          </a:p>
          <a:p>
            <a:pPr defTabSz="929853">
              <a:defRPr/>
            </a:pPr>
            <a:r>
              <a:rPr lang="es-ES" smtClean="0"/>
              <a:t>puede registrarla presentando solo las propiedades fisicoquímicas que figuran en el apartado 7 del anexo VII como mínimo. </a:t>
            </a:r>
          </a:p>
          <a:p>
            <a:endParaRPr lang="es-ES" baseline="0" smtClean="0"/>
          </a:p>
          <a:p>
            <a:r>
              <a:rPr lang="es-ES" smtClean="0"/>
              <a:t>Para averiguar si su sustancia puede beneficiarse de unos requisitos de información reducidos, empiece por buscarla en el inventario del anexo III publicado en el sitio web de la ECHA. </a:t>
            </a:r>
          </a:p>
          <a:p>
            <a:r>
              <a:rPr lang="es-ES" smtClean="0"/>
              <a:t>El inventario está formado por una lista de sustancias con indicaciones de que </a:t>
            </a:r>
            <a:r>
              <a:rPr lang="es-ES" u="sng"/>
              <a:t>no</a:t>
            </a:r>
            <a:r>
              <a:rPr lang="es-ES" smtClean="0"/>
              <a:t> son sustancias de bajo riesgo. Se elaboró utilizando modelos para predecir la toxicidad e incluye 65 000 sustancias. </a:t>
            </a:r>
          </a:p>
          <a:p>
            <a:endParaRPr lang="es-ES"/>
          </a:p>
          <a:p>
            <a:pPr defTabSz="929853">
              <a:defRPr/>
            </a:pPr>
            <a:r>
              <a:rPr lang="es-ES" smtClean="0"/>
              <a:t>Si encuentra su sustancia en la lista, es probable que tenga que presentar el conjunto completo de los datos del anexo VII. </a:t>
            </a:r>
          </a:p>
          <a:p>
            <a:r>
              <a:rPr lang="es-ES" smtClean="0"/>
              <a:t>Si </a:t>
            </a:r>
            <a:r>
              <a:rPr lang="es-ES" u="sng"/>
              <a:t>no</a:t>
            </a:r>
            <a:r>
              <a:rPr lang="es-ES" smtClean="0"/>
              <a:t> figura en la lista, no significa necesariamente que se pueda beneficiar de menores requisitos de información. De igual modo, cuando una sustancia esté presente en esta lista, el solicitante de registro podrá beneficiarse de los requisitos de información menos exhaustivos siempre que esté justificado.</a:t>
            </a:r>
          </a:p>
          <a:p>
            <a:endParaRPr lang="es-ES" smtClean="0">
              <a:effectLst/>
            </a:endParaRPr>
          </a:p>
          <a:p>
            <a:r>
              <a:rPr lang="es-ES" smtClean="0">
                <a:effectLst/>
              </a:rPr>
              <a:t>Recuerde que, sean cuales sean sus requisitos de información, siempre deberá incluir toda la información de la que disponga sobre su sustancia en el registro. </a:t>
            </a:r>
          </a:p>
          <a:p>
            <a:endParaRPr lang="es-ES"/>
          </a:p>
          <a:p>
            <a:r>
              <a:rPr lang="es-ES" b="1"/>
              <a:t>Enlaces útiles:</a:t>
            </a:r>
            <a:endParaRPr lang="es-ES"/>
          </a:p>
          <a:p>
            <a:r>
              <a:rPr lang="es-ES" smtClean="0"/>
              <a:t>Lista de sustancias del anexo III: https://echa.europa.eu/information-on-chemicals/annex-iii-inventory. </a:t>
            </a:r>
            <a:endParaRPr lang="es-ES"/>
          </a:p>
          <a:p>
            <a:endParaRPr lang="es-ES" baseline="0" smtClean="0"/>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es-ES"/>
          </a:p>
        </p:txBody>
      </p:sp>
    </p:spTree>
    <p:extLst>
      <p:ext uri="{BB962C8B-B14F-4D97-AF65-F5344CB8AC3E}">
        <p14:creationId xmlns:p14="http://schemas.microsoft.com/office/powerpoint/2010/main" val="2579934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En esta diapositiva se explican los pasos necesarios para satisfacer los requisitos sobre los peligros de la sustancia. </a:t>
            </a:r>
          </a:p>
          <a:p>
            <a:endParaRPr lang="es-ES"/>
          </a:p>
          <a:p>
            <a:r>
              <a:rPr lang="es-ES" smtClean="0"/>
              <a:t>En REACH se establece que el solicitante de registro debe recopilar toda la información de la que disponga sobre su sustancia. </a:t>
            </a:r>
          </a:p>
          <a:p>
            <a:r>
              <a:rPr lang="es-ES" smtClean="0"/>
              <a:t>Como segunda medida, debe tener en cuenta las necesidades de información, que en su caso dependerán del intervalo de tonelaje. No obstante, si alguien de su FIIS realiza el registro en un intervalo de tonelaje más alto, es preciso que la parte conjunta del registro aborde esta cuestión.</a:t>
            </a:r>
          </a:p>
          <a:p>
            <a:endParaRPr lang="es-ES"/>
          </a:p>
          <a:p>
            <a:r>
              <a:rPr lang="es-ES" smtClean="0"/>
              <a:t>Recuerde que la puesta en común de datos es una obligación en el FIIS.</a:t>
            </a:r>
          </a:p>
          <a:p>
            <a:endParaRPr lang="es-ES"/>
          </a:p>
          <a:p>
            <a:r>
              <a:rPr lang="es-ES" smtClean="0"/>
              <a:t>Tenga presente que en REACH se establece claramente que los ensayos con animales deben utilizarse solo como medida de último recurso. Si desea utilizar una adaptación en lugar de un ensayo con animales, deberá preparar una justificación científicamente fundamentada al respecto.</a:t>
            </a:r>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7</a:t>
            </a:fld>
            <a:endParaRPr lang="es-ES">
              <a:solidFill>
                <a:prstClr val="black"/>
              </a:solidFill>
            </a:endParaRPr>
          </a:p>
        </p:txBody>
      </p:sp>
    </p:spTree>
    <p:extLst>
      <p:ext uri="{BB962C8B-B14F-4D97-AF65-F5344CB8AC3E}">
        <p14:creationId xmlns:p14="http://schemas.microsoft.com/office/powerpoint/2010/main" val="1287051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es-ES" smtClean="0">
                <a:latin typeface="Verdana" panose="020b0604030504040204" pitchFamily="34" charset="0"/>
              </a:rPr>
              <a:t>Para saber cómo afecta una sustancia química a la salud humana y al medio ambiente puede ser necesario realizar ensayos con animales. No obstante, estos deben reducirse al mínimo necesario. En consecuencia, debe compartir los datos existentes en el FIIS y utilizar las adaptaciones que ofrece REACH en la medida de lo posible.</a:t>
            </a:r>
          </a:p>
          <a:p>
            <a:pPr defTabSz="929853">
              <a:defRPr/>
            </a:pPr>
            <a:endParaRPr lang="es-ES">
              <a:latin typeface="Verdana" panose="020b0604030504040204" pitchFamily="34" charset="0"/>
              <a:ea typeface="Verdana" panose="020b0604030504040204" pitchFamily="34" charset="0"/>
              <a:cs typeface="Verdana" panose="020b0604030504040204" pitchFamily="34" charset="0"/>
            </a:endParaRPr>
          </a:p>
          <a:p>
            <a:pPr defTabSz="929853">
              <a:defRPr/>
            </a:pPr>
            <a:r>
              <a:rPr lang="es-ES">
                <a:latin typeface="Verdana" panose="020b0604030504040204" pitchFamily="34" charset="0"/>
              </a:rPr>
              <a:t>La justificación tiene una importancia crucial para la aceptación de las adaptaciones.</a:t>
            </a:r>
          </a:p>
          <a:p>
            <a:pPr defTabSz="929853">
              <a:defRPr/>
            </a:pPr>
            <a:endParaRPr lang="es-ES">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r>
              <a:rPr lang="es-ES">
                <a:solidFill>
                  <a:srgbClr val="FF0000"/>
                </a:solidFill>
                <a:latin typeface="Verdana" panose="020b0604030504040204" pitchFamily="34" charset="0"/>
              </a:rPr>
              <a:t>La ECHA ha publicado guías prácticas que le ayudarán a entender los principios pertinentes.</a:t>
            </a:r>
          </a:p>
          <a:p>
            <a:pPr defTabSz="929853">
              <a:defRPr/>
            </a:pPr>
            <a:endParaRPr lang="es-ES">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r>
              <a:rPr lang="es-ES" b="1">
                <a:solidFill>
                  <a:srgbClr val="FF0000"/>
                </a:solidFill>
                <a:latin typeface="Verdana" panose="020b0604030504040204" pitchFamily="34" charset="0"/>
              </a:rPr>
              <a:t>Enlaces útiles</a:t>
            </a:r>
            <a:endParaRPr lang="es-ES" b="1">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endParaRPr lang="es-ES">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174348" indent="-174348" defTabSz="929853">
              <a:buFont typeface="Arial" panose="020b0604020202020204" pitchFamily="34" charset="0"/>
              <a:buChar char="•"/>
              <a:defRPr/>
            </a:pPr>
            <a:r>
              <a:rPr lang="es-ES">
                <a:solidFill>
                  <a:prstClr val="black"/>
                </a:solidFill>
                <a:latin typeface="Verdana" panose="020b0604030504040204" pitchFamily="34" charset="0"/>
              </a:rPr>
              <a:t>Cómo utilizar alternativas a los ensayos con animales para cumplir los requisitos de información para el registro REACH </a:t>
            </a:r>
          </a:p>
          <a:p>
            <a:pPr marL="174348" indent="-174348" defTabSz="929853">
              <a:buFont typeface="Arial" panose="020b0604020202020204" pitchFamily="34" charset="0"/>
              <a:buChar char="•"/>
              <a:defRPr/>
            </a:pPr>
            <a:r>
              <a:rPr lang="es-ES">
                <a:solidFill>
                  <a:prstClr val="black"/>
                </a:solidFill>
                <a:latin typeface="Verdana" panose="020b0604030504040204" pitchFamily="34" charset="0"/>
              </a:rPr>
              <a:t>Cómo utilizar y comunicar los análisis (Q)SAR</a:t>
            </a:r>
          </a:p>
          <a:p>
            <a:pPr marL="174348" indent="-174348" defTabSz="929853">
              <a:buFont typeface="Arial" panose="020b0604020202020204" pitchFamily="34" charset="0"/>
              <a:buChar char="•"/>
              <a:defRPr/>
            </a:pPr>
            <a:endParaRPr lang="es-ES">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s-ES" smtClean="0"/>
              <a:t>disponibles en 23 lenguas en (https://echa.europa.eu/practical-guides)</a:t>
            </a:r>
            <a:endParaRPr lang="es-ES"/>
          </a:p>
          <a:p>
            <a:pPr marL="174348" indent="-174348">
              <a:buFont typeface="Arial" panose="020b0604020202020204" pitchFamily="34" charset="0"/>
              <a:buChar char="•"/>
            </a:pPr>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8</a:t>
            </a:fld>
            <a:endParaRPr lang="es-ES">
              <a:solidFill>
                <a:prstClr val="black"/>
              </a:solidFill>
            </a:endParaRPr>
          </a:p>
        </p:txBody>
      </p:sp>
    </p:spTree>
    <p:extLst>
      <p:ext uri="{BB962C8B-B14F-4D97-AF65-F5344CB8AC3E}">
        <p14:creationId xmlns:p14="http://schemas.microsoft.com/office/powerpoint/2010/main" val="286151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Antes de generar datos sobre animales, cerciórese de si puede satisfacer los requisitos sin realizar ensayos.</a:t>
            </a:r>
          </a:p>
          <a:p>
            <a:r>
              <a:rPr lang="es-ES" smtClean="0"/>
              <a:t>La columna 2 de cada parámetro ofrece «reglas» específicas, o bien  </a:t>
            </a:r>
          </a:p>
          <a:p>
            <a:r>
              <a:rPr lang="es-ES" smtClean="0"/>
              <a:t>El anexo XI ofrece «reglas» generales.</a:t>
            </a:r>
          </a:p>
          <a:p>
            <a:endParaRPr lang="es-ES" smtClean="0"/>
          </a:p>
          <a:p>
            <a:r>
              <a:rPr lang="es-ES" smtClean="0"/>
              <a:t>En ambos casos, el solicitante de registro debe facilitar una justificación bien documentada y con una base científica.</a:t>
            </a:r>
          </a:p>
          <a:p>
            <a:endParaRPr lang="es-ES" smtClean="0"/>
          </a:p>
          <a:p>
            <a:r>
              <a:rPr lang="es-ES" smtClean="0"/>
              <a:t>Para utilizar las normas generales, puede aplicar exenciones a los datos o utilizar una adaptación basada en los siguientes argumentos científicos:</a:t>
            </a:r>
          </a:p>
          <a:p>
            <a:pPr marL="171450" indent="-171450">
              <a:buFont typeface="Arial" panose="020b0604020202020204" pitchFamily="34" charset="0"/>
              <a:buChar char="•"/>
            </a:pPr>
            <a:r>
              <a:rPr lang="es-ES" smtClean="0"/>
              <a:t>Ponderación de las pruebas. Tiene información suficiente procedente de varias fuentes independientes que permite llegar a la conclusión de que su sustancia posee (o no) una propiedad particular.</a:t>
            </a:r>
          </a:p>
          <a:p>
            <a:pPr marL="171450" indent="-171450">
              <a:buFont typeface="Arial" panose="020b0604020202020204" pitchFamily="34" charset="0"/>
              <a:buChar char="•"/>
            </a:pPr>
            <a:r>
              <a:rPr lang="es-ES" smtClean="0"/>
              <a:t>Modelos de relación cuantitativa entre estructura y actividad (QSAR). Utilizando modelos informáticos, pueden predecirse algunas propiedades de la sustancia a partir de sustancias similares desde el punto de vista estructural.</a:t>
            </a:r>
          </a:p>
          <a:p>
            <a:pPr marL="171450" indent="-171450">
              <a:buFont typeface="Arial" panose="020b0604020202020204" pitchFamily="34" charset="0"/>
              <a:buChar char="•"/>
            </a:pPr>
            <a:r>
              <a:rPr lang="es-ES" smtClean="0"/>
              <a:t>Métodos </a:t>
            </a:r>
            <a:r>
              <a:rPr lang="es-ES" i="1" smtClean="0"/>
              <a:t>in vitro</a:t>
            </a:r>
            <a:r>
              <a:rPr lang="es-ES" smtClean="0"/>
              <a:t>. Los ensayos realizados con células, órganos o tejidos aislados en lugar de organismos completos pueden ser adecuados para decidir sobre un requisito de información.</a:t>
            </a:r>
          </a:p>
          <a:p>
            <a:pPr marL="171450" indent="-171450">
              <a:buFont typeface="Arial" panose="020b0604020202020204" pitchFamily="34" charset="0"/>
              <a:buChar char="•"/>
            </a:pPr>
            <a:r>
              <a:rPr lang="es-ES" smtClean="0"/>
              <a:t>Agrupación y extrapolación. Si puede demostrar que la forma en que se comporta su sustancia en relación con una determinada propiedad es similar a la forma en que se comporta otra sustancia, los resultados existentes para esa propiedad pueden extrapolarse a su sustancia.</a:t>
            </a:r>
          </a:p>
          <a:p>
            <a:endParaRPr lang="es-ES" smtClean="0"/>
          </a:p>
          <a:p>
            <a:r>
              <a:rPr lang="es-ES" smtClean="0"/>
              <a:t>Si decide usar una de estas posibilidades, estará solicitando una adaptación.</a:t>
            </a:r>
          </a:p>
          <a:p>
            <a:endParaRPr lang="es-ES" smtClean="0"/>
          </a:p>
          <a:p>
            <a:r>
              <a:rPr lang="es-ES" smtClean="0"/>
              <a:t>Enlaces útiles:</a:t>
            </a:r>
          </a:p>
          <a:p>
            <a:r>
              <a:rPr lang="es-ES" smtClean="0"/>
              <a:t>https://echa.europa.eu/support/registration/how-to-avoid-unnecessary-testing-on-animals</a:t>
            </a:r>
          </a:p>
          <a:p>
            <a:endParaRPr lang="es-ES" smtClean="0"/>
          </a:p>
          <a:p>
            <a:endParaRPr lang="es-ES" smtClean="0"/>
          </a:p>
          <a:p>
            <a:endParaRPr lang="es-ES"/>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es-ES"/>
          </a:p>
        </p:txBody>
      </p:sp>
    </p:spTree>
    <p:extLst>
      <p:ext uri="{BB962C8B-B14F-4D97-AF65-F5344CB8AC3E}">
        <p14:creationId xmlns:p14="http://schemas.microsoft.com/office/powerpoint/2010/main" val="1650863203"/>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1_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488485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image" Target="../media/image3.png" /><Relationship Id="rId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710" r:id="rId2"/>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6.png" /><Relationship Id="rId4" Type="http://schemas.microsoft.com/office/2007/relationships/diagramDrawing" Target="../diagrams/drawing2.xml" /><Relationship Id="rId5" Type="http://schemas.openxmlformats.org/officeDocument/2006/relationships/diagramData" Target="../diagrams/data2.xml" /><Relationship Id="rId6" Type="http://schemas.openxmlformats.org/officeDocument/2006/relationships/diagramLayout" Target="../diagrams/layout2.xml" /><Relationship Id="rId7" Type="http://schemas.openxmlformats.org/officeDocument/2006/relationships/diagramQuickStyle" Target="../diagrams/quickStyle2.xml" /><Relationship Id="rId8" Type="http://schemas.openxmlformats.org/officeDocument/2006/relationships/diagramColors" Target="../diagrams/colors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 Id="rId3" Type="http://schemas.microsoft.com/office/2007/relationships/diagramDrawing" Target="../diagrams/drawing3.xml" /><Relationship Id="rId4" Type="http://schemas.openxmlformats.org/officeDocument/2006/relationships/diagramData" Target="../diagrams/data3.xml" /><Relationship Id="rId5" Type="http://schemas.openxmlformats.org/officeDocument/2006/relationships/diagramLayout" Target="../diagrams/layout3.xml" /><Relationship Id="rId6" Type="http://schemas.openxmlformats.org/officeDocument/2006/relationships/diagramQuickStyle" Target="../diagrams/quickStyle3.xml" /><Relationship Id="rId7" Type="http://schemas.openxmlformats.org/officeDocument/2006/relationships/diagramColors" Target="../diagrams/colors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microsoft.com/office/2007/relationships/diagramDrawing" Target="../diagrams/drawing4.xml" /><Relationship Id="rId4" Type="http://schemas.openxmlformats.org/officeDocument/2006/relationships/diagramData" Target="../diagrams/data4.xml" /><Relationship Id="rId5" Type="http://schemas.openxmlformats.org/officeDocument/2006/relationships/diagramLayout" Target="../diagrams/layout4.xml" /><Relationship Id="rId6" Type="http://schemas.openxmlformats.org/officeDocument/2006/relationships/diagramQuickStyle" Target="../diagrams/quickStyle4.xml" /><Relationship Id="rId7" Type="http://schemas.openxmlformats.org/officeDocument/2006/relationships/diagramColors" Target="../diagrams/colors4.xml" /><Relationship Id="rId8" Type="http://schemas.openxmlformats.org/officeDocument/2006/relationships/image" Target="../media/image7.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 Id="rId3" Type="http://schemas.openxmlformats.org/officeDocument/2006/relationships/image" Target="../media/image8.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image" Target="../media/image8.png" /><Relationship Id="rId11" Type="http://schemas.openxmlformats.org/officeDocument/2006/relationships/image" Target="../media/image10.png" /><Relationship Id="rId12" Type="http://schemas.openxmlformats.org/officeDocument/2006/relationships/image" Target="../media/image11.png" /><Relationship Id="rId2" Type="http://schemas.openxmlformats.org/officeDocument/2006/relationships/notesSlide" Target="../notesSlides/notesSlide18.xml" /><Relationship Id="rId3" Type="http://schemas.openxmlformats.org/officeDocument/2006/relationships/image" Target="../media/image9.png" /><Relationship Id="rId4" Type="http://schemas.microsoft.com/office/2007/relationships/diagramDrawing" Target="../diagrams/drawing5.xml" /><Relationship Id="rId5" Type="http://schemas.openxmlformats.org/officeDocument/2006/relationships/diagramData" Target="../diagrams/data5.xml" /><Relationship Id="rId6" Type="http://schemas.openxmlformats.org/officeDocument/2006/relationships/diagramLayout" Target="../diagrams/layout5.xml" /><Relationship Id="rId7" Type="http://schemas.openxmlformats.org/officeDocument/2006/relationships/diagramQuickStyle" Target="../diagrams/quickStyle5.xml" /><Relationship Id="rId8" Type="http://schemas.openxmlformats.org/officeDocument/2006/relationships/diagramColors" Target="../diagrams/colors5.xml" /><Relationship Id="rId9" Type="http://schemas.openxmlformats.org/officeDocument/2006/relationships/image" Target="../media/image7.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4.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hyperlink" Target="http://echa.europa.eu/regulations/reach/registration/information-requirements" TargetMode="External" /><Relationship Id="rId4" Type="http://schemas.openxmlformats.org/officeDocument/2006/relationships/image" Target="../media/image5.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microsoft.com/office/2007/relationships/diagramDrawing" Target="../diagrams/drawing1.xml" /><Relationship Id="rId4" Type="http://schemas.openxmlformats.org/officeDocument/2006/relationships/diagramData" Target="../diagrams/data1.xml" /><Relationship Id="rId5" Type="http://schemas.openxmlformats.org/officeDocument/2006/relationships/diagramLayout" Target="../diagrams/layout1.xml" /><Relationship Id="rId6" Type="http://schemas.openxmlformats.org/officeDocument/2006/relationships/diagramQuickStyle" Target="../diagrams/quickStyle1.xml" /><Relationship Id="rId7" Type="http://schemas.openxmlformats.org/officeDocument/2006/relationships/diagramColors" Target="../diagrams/colors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617200"/>
            <a:ext cx="6336704" cy="2523768"/>
          </a:xfrm>
          <a:prstGeom prst="rect">
            <a:avLst/>
          </a:prstGeom>
          <a:noFill/>
        </p:spPr>
        <p:txBody>
          <a:bodyPr wrap="square" rtlCol="0">
            <a:spAutoFit/>
          </a:bodyPr>
          <a:lstStyle/>
          <a:p>
            <a:r>
              <a:rPr lang="es-ES" sz="5000" b="1" smtClean="0">
                <a:solidFill>
                  <a:schemeClr val="bg1"/>
                </a:solidFill>
                <a:latin typeface="Verdana" panose="020b0604030504040204" pitchFamily="34" charset="0"/>
              </a:rPr>
              <a:t>REACH 2018</a:t>
            </a:r>
          </a:p>
          <a:p>
            <a:endParaRPr lang="es-ES"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s-ES" sz="3600" smtClean="0">
                <a:solidFill>
                  <a:schemeClr val="bg1"/>
                </a:solidFill>
                <a:latin typeface="Verdana" panose="020b0604030504040204" pitchFamily="34" charset="0"/>
              </a:rPr>
              <a:t>Evalúe los peligros y los riesgos de sus sustancias químicas</a:t>
            </a:r>
            <a:endParaRPr lang="es-ES"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4" name="Content Placeholder 2"/>
          <p:cNvSpPr>
            <a:spLocks noGrp="1"/>
          </p:cNvSpPr>
          <p:nvPr>
            <p:ph idx="1"/>
          </p:nvPr>
        </p:nvSpPr>
        <p:spPr>
          <a:xfrm>
            <a:off x="457200" y="1365746"/>
            <a:ext cx="8229600" cy="4943574"/>
          </a:xfrm>
        </p:spPr>
        <p:txBody>
          <a:bodyPr>
            <a:normAutofit fontScale="55000" lnSpcReduction="20000"/>
          </a:bodyPr>
          <a:lstStyle/>
          <a:p>
            <a:pPr marL="0" indent="0">
              <a:buNone/>
            </a:pPr>
            <a:endParaRPr lang="es-ES" b="1" noProof="0" smtClean="0"/>
          </a:p>
          <a:p>
            <a:pPr marL="0" indent="0">
              <a:buNone/>
            </a:pPr>
            <a:r>
              <a:rPr lang="es-ES" sz="2500" b="1" noProof="0" smtClean="0"/>
              <a:t>Ponderación de las pruebas:</a:t>
            </a:r>
            <a:endParaRPr lang="es-ES" sz="2500" noProof="0" smtClean="0"/>
          </a:p>
          <a:p>
            <a:pPr>
              <a:buClr>
                <a:srgbClr val="00B050"/>
              </a:buClr>
              <a:buFont typeface="Wingdings" panose="05000000000000000000" pitchFamily="2" charset="2"/>
              <a:buChar char="ü"/>
            </a:pPr>
            <a:r>
              <a:rPr lang="es-ES" sz="2600" noProof="0"/>
              <a:t>Si una sola prueba no es suficiente para satisfacer la necesidad </a:t>
            </a:r>
          </a:p>
          <a:p>
            <a:pPr>
              <a:buClr>
                <a:srgbClr val="00B050"/>
              </a:buClr>
              <a:buFont typeface="Wingdings" panose="05000000000000000000" pitchFamily="2" charset="2"/>
              <a:buChar char="ü"/>
            </a:pPr>
            <a:r>
              <a:rPr lang="es-ES" sz="2600" noProof="0"/>
              <a:t>Si los estudios individuales ofrecen resultados contradictorios o no son de máxima calidad </a:t>
            </a:r>
            <a:endParaRPr lang="es-ES" sz="2600" noProof="0" smtClean="0"/>
          </a:p>
          <a:p>
            <a:pPr>
              <a:buClr>
                <a:srgbClr val="00B050"/>
              </a:buClr>
              <a:buFont typeface="Wingdings" panose="05000000000000000000" pitchFamily="2" charset="2"/>
              <a:buChar char="ü"/>
            </a:pPr>
            <a:r>
              <a:rPr lang="es-ES" sz="2600" noProof="0" smtClean="0"/>
              <a:t>Cumpla el requisito para una propiedad mediante la combinación de resultados </a:t>
            </a:r>
            <a:r>
              <a:rPr lang="es-ES" sz="2600" i="1" noProof="0"/>
              <a:t>in vitro</a:t>
            </a:r>
            <a:r>
              <a:rPr lang="es-ES" sz="2600" noProof="0" smtClean="0"/>
              <a:t>, extrapolados y (Q)SAR (asegúrese de que presenta la justificación y pruebas)</a:t>
            </a:r>
          </a:p>
          <a:p>
            <a:pPr marL="0" indent="0">
              <a:buNone/>
            </a:pPr>
            <a:endParaRPr lang="es-ES" sz="2000" b="1" noProof="0" smtClean="0"/>
          </a:p>
          <a:p>
            <a:pPr marL="0" indent="0">
              <a:buNone/>
            </a:pPr>
            <a:r>
              <a:rPr lang="es-ES" sz="2600" b="1" noProof="0" smtClean="0"/>
              <a:t>(Q)SAR:</a:t>
            </a:r>
          </a:p>
          <a:p>
            <a:pPr>
              <a:spcAft>
                <a:spcPts val="400"/>
              </a:spcAft>
              <a:buClr>
                <a:srgbClr val="00B050"/>
              </a:buClr>
              <a:buFont typeface="Wingdings" panose="05000000000000000000" pitchFamily="2" charset="2"/>
              <a:buChar char="ü"/>
            </a:pPr>
            <a:r>
              <a:rPr lang="es-ES" sz="2600" noProof="0"/>
              <a:t>Para propiedades sencillas (p. ej., fisicoquímicas)</a:t>
            </a:r>
          </a:p>
          <a:p>
            <a:pPr>
              <a:spcAft>
                <a:spcPts val="400"/>
              </a:spcAft>
              <a:buClr>
                <a:srgbClr val="FF0000"/>
              </a:buClr>
              <a:buFont typeface="Wingdings 2" panose="05020102010507070707" pitchFamily="18" charset="2"/>
              <a:buChar char=""/>
            </a:pPr>
            <a:r>
              <a:rPr lang="es-ES" sz="2600" noProof="0"/>
              <a:t>Para propiedades más complejas (p. ej., toxicidad por dosis repetidas)</a:t>
            </a:r>
          </a:p>
          <a:p>
            <a:pPr marL="0" indent="0">
              <a:buNone/>
            </a:pPr>
            <a:endParaRPr lang="es-ES" sz="1800" b="1" i="1" noProof="0" smtClean="0"/>
          </a:p>
          <a:p>
            <a:pPr marL="0" indent="0">
              <a:buNone/>
            </a:pPr>
            <a:r>
              <a:rPr lang="es-ES" b="1" smtClean="0"/>
              <a:t>Ensayos</a:t>
            </a:r>
            <a:r>
              <a:rPr lang="es-ES" smtClean="0"/>
              <a:t> </a:t>
            </a:r>
            <a:r>
              <a:rPr lang="es-ES" sz="2600" b="1" i="1" noProof="0" smtClean="0"/>
              <a:t>in vitro</a:t>
            </a:r>
            <a:r>
              <a:rPr lang="es-ES" sz="2600" b="1" noProof="0" smtClean="0"/>
              <a:t>:</a:t>
            </a:r>
          </a:p>
          <a:p>
            <a:pPr>
              <a:spcAft>
                <a:spcPts val="400"/>
              </a:spcAft>
              <a:buClr>
                <a:srgbClr val="00B050"/>
              </a:buClr>
              <a:buFont typeface="Wingdings" panose="05000000000000000000" pitchFamily="2" charset="2"/>
              <a:buChar char="ü"/>
            </a:pPr>
            <a:r>
              <a:rPr lang="es-ES" sz="2600" noProof="0"/>
              <a:t>Si el entorno es compatible con la sustancia (p. ej., solubilidad)</a:t>
            </a:r>
          </a:p>
          <a:p>
            <a:pPr>
              <a:spcAft>
                <a:spcPts val="400"/>
              </a:spcAft>
              <a:buClr>
                <a:srgbClr val="00B050"/>
              </a:buClr>
              <a:buFont typeface="Wingdings" panose="05000000000000000000" pitchFamily="2" charset="2"/>
              <a:buChar char="ü"/>
            </a:pPr>
            <a:r>
              <a:rPr lang="es-ES" sz="2600" noProof="0"/>
              <a:t>Si el método está bien descrito</a:t>
            </a:r>
          </a:p>
          <a:p>
            <a:pPr>
              <a:spcAft>
                <a:spcPts val="400"/>
              </a:spcAft>
              <a:buClr>
                <a:srgbClr val="FF0000"/>
              </a:buClr>
              <a:buFont typeface="Wingdings 2" panose="05020102010507070707" pitchFamily="18" charset="2"/>
              <a:buChar char=""/>
            </a:pPr>
            <a:r>
              <a:rPr lang="es-ES" sz="2600" noProof="0"/>
              <a:t>De manera independiente</a:t>
            </a:r>
          </a:p>
          <a:p>
            <a:pPr marL="0" indent="0">
              <a:buNone/>
            </a:pPr>
            <a:endParaRPr lang="es-ES" sz="1800" b="1" noProof="0" smtClean="0"/>
          </a:p>
          <a:p>
            <a:pPr marL="0" indent="0">
              <a:buNone/>
            </a:pPr>
            <a:r>
              <a:rPr lang="es-ES" sz="2600" b="1" noProof="0" smtClean="0"/>
              <a:t>Agrupación y extrapolación:</a:t>
            </a:r>
          </a:p>
          <a:p>
            <a:pPr>
              <a:spcAft>
                <a:spcPts val="400"/>
              </a:spcAft>
              <a:buClr>
                <a:srgbClr val="00B050"/>
              </a:buClr>
              <a:buFont typeface="Wingdings" panose="05000000000000000000" pitchFamily="2" charset="2"/>
              <a:buChar char="ü"/>
            </a:pPr>
            <a:r>
              <a:rPr lang="es-ES" sz="2600" noProof="0"/>
              <a:t>Si los datos son de buena calidad; si puedo clasificar</a:t>
            </a:r>
          </a:p>
          <a:p>
            <a:pPr>
              <a:spcAft>
                <a:spcPts val="400"/>
              </a:spcAft>
              <a:buClr>
                <a:srgbClr val="00B050"/>
              </a:buClr>
              <a:buFont typeface="Wingdings" panose="05000000000000000000" pitchFamily="2" charset="2"/>
              <a:buChar char="ü"/>
            </a:pPr>
            <a:r>
              <a:rPr lang="es-ES" sz="2600" noProof="0"/>
              <a:t>Si las sustancias «fuente» son similares/pertinentes en relación con las sustancias «objetivo»</a:t>
            </a:r>
          </a:p>
          <a:p>
            <a:pPr>
              <a:spcAft>
                <a:spcPts val="400"/>
              </a:spcAft>
              <a:buClr>
                <a:srgbClr val="FF0000"/>
              </a:buClr>
              <a:buFont typeface="Wingdings 2" panose="05020102010507070707" pitchFamily="18" charset="2"/>
              <a:buChar char="O"/>
            </a:pPr>
            <a:r>
              <a:rPr lang="es-ES" sz="2600" noProof="0"/>
              <a:t>Si los datos sobre la fuente no están disponibles (aún)</a:t>
            </a:r>
          </a:p>
          <a:p>
            <a:pPr marL="0" indent="0">
              <a:buNone/>
            </a:pPr>
            <a:endParaRPr lang="es-ES" sz="1800" noProof="0"/>
          </a:p>
          <a:p>
            <a:pPr marL="0" indent="0">
              <a:buNone/>
            </a:pPr>
            <a:endParaRPr lang="es-ES" sz="2000" b="1" noProof="0" smtClean="0"/>
          </a:p>
          <a:p>
            <a:pPr marL="0" indent="0">
              <a:buNone/>
            </a:pPr>
            <a:endParaRPr lang="es-ES" sz="2000" noProof="0"/>
          </a:p>
          <a:p>
            <a:pPr marL="0" lvl="0" indent="0">
              <a:buNone/>
            </a:pPr>
            <a:endParaRPr lang="es-ES" sz="2000" noProof="0" smtClean="0"/>
          </a:p>
          <a:p>
            <a:pPr marL="0" lvl="0" indent="0">
              <a:buNone/>
            </a:pPr>
            <a:endParaRPr lang="es-ES" sz="2000" noProof="0"/>
          </a:p>
        </p:txBody>
      </p:sp>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10</a:t>
            </a:fld>
            <a:endParaRPr lang="es-ES">
              <a:solidFill>
                <a:prstClr val="black">
                  <a:tint val="75000"/>
                </a:prstClr>
              </a:solidFill>
            </a:endParaRPr>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s-ES" sz="1400"/>
              <a:t>Suplir las deficiencias de información</a:t>
            </a:r>
          </a:p>
          <a:p>
            <a:r>
              <a:rPr lang="es-ES" smtClean="0"/>
              <a:t>Adaptaciones </a:t>
            </a:r>
            <a:endParaRPr lang="es-ES"/>
          </a:p>
        </p:txBody>
      </p:sp>
    </p:spTree>
    <p:extLst>
      <p:ext uri="{BB962C8B-B14F-4D97-AF65-F5344CB8AC3E}">
        <p14:creationId xmlns:p14="http://schemas.microsoft.com/office/powerpoint/2010/main" val="2520415578"/>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t>11</a:t>
            </a:fld>
            <a:endParaRPr lang="es-ES"/>
          </a:p>
        </p:txBody>
      </p:sp>
      <p:sp>
        <p:nvSpPr>
          <p:cNvPr id="2" name="Title 1"/>
          <p:cNvSpPr>
            <a:spLocks noGrp="1"/>
          </p:cNvSpPr>
          <p:nvPr>
            <p:ph type="title"/>
          </p:nvPr>
        </p:nvSpPr>
        <p:spPr/>
        <p:txBody>
          <a:bodyPr>
            <a:normAutofit/>
          </a:bodyPr>
          <a:lstStyle/>
          <a:p>
            <a:r>
              <a:rPr lang="es-ES" sz="1400" noProof="0"/>
              <a:t>Suplir las deficiencias de información</a:t>
            </a:r>
            <a:br/>
            <a:r>
              <a:rPr lang="es-ES" noProof="0" smtClean="0"/>
              <a:t>Adaptaciones - Consejos</a:t>
            </a:r>
            <a:endParaRPr lang="es-ES" noProof="0"/>
          </a:p>
        </p:txBody>
      </p:sp>
      <p:sp>
        <p:nvSpPr>
          <p:cNvPr id="3" name="Content Placeholder 2"/>
          <p:cNvSpPr>
            <a:spLocks noGrp="1"/>
          </p:cNvSpPr>
          <p:nvPr>
            <p:ph idx="1"/>
          </p:nvPr>
        </p:nvSpPr>
        <p:spPr/>
        <p:txBody>
          <a:bodyPr>
            <a:normAutofit fontScale="92500"/>
          </a:bodyPr>
          <a:lstStyle/>
          <a:p>
            <a:pPr marL="0" indent="0">
              <a:buNone/>
            </a:pPr>
            <a:endParaRPr lang="es-ES" b="1" noProof="0"/>
          </a:p>
          <a:p>
            <a:r>
              <a:rPr lang="es-ES" noProof="0"/>
              <a:t>Prepare una justificación científica válida y bien documentada si adapta los requisitos de información estándar y preséntela en su expediente de registro.</a:t>
            </a:r>
          </a:p>
          <a:p>
            <a:r>
              <a:rPr lang="es-ES" noProof="0"/>
              <a:t>El enfoque que escoja debe proporcionar información fiable comparable a la del ensayo estándar. En caso contrario, deberá realizar el ensayo que sea necesario.</a:t>
            </a:r>
          </a:p>
          <a:p>
            <a:r>
              <a:rPr lang="es-ES" noProof="0"/>
              <a:t>El enfoque que escoja deberá permitirle clasificar la sustancia. Cuando haya clasificado y etiquetado la sustancia, es posible que no se necesiten ensayos adicionales.</a:t>
            </a:r>
          </a:p>
          <a:p>
            <a:endParaRPr lang="es-ES" noProof="0"/>
          </a:p>
        </p:txBody>
      </p:sp>
    </p:spTree>
    <p:extLst>
      <p:ext uri="{BB962C8B-B14F-4D97-AF65-F5344CB8AC3E}">
        <p14:creationId xmlns:p14="http://schemas.microsoft.com/office/powerpoint/2010/main" val="2536425885"/>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12</a:t>
            </a:fld>
            <a:endParaRPr lang="es-ES">
              <a:solidFill>
                <a:prstClr val="black">
                  <a:tint val="75000"/>
                </a:prstClr>
              </a:solidFill>
            </a:endParaRPr>
          </a:p>
        </p:txBody>
      </p:sp>
      <p:sp>
        <p:nvSpPr>
          <p:cNvPr id="12" name="Content Placeholder 2"/>
          <p:cNvSpPr>
            <a:spLocks noGrp="1"/>
          </p:cNvSpPr>
          <p:nvPr>
            <p:ph idx="1"/>
          </p:nvPr>
        </p:nvSpPr>
        <p:spPr/>
        <p:txBody>
          <a:bodyPr>
            <a:normAutofit fontScale="85000" lnSpcReduction="10000"/>
          </a:bodyPr>
          <a:lstStyle/>
          <a:p>
            <a:r>
              <a:rPr lang="es-ES" sz="2600" noProof="0" smtClean="0"/>
              <a:t>El ensayo debe planificarlo un experto científico a partir de las propiedades de la sustancia.</a:t>
            </a:r>
          </a:p>
          <a:p>
            <a:pPr marL="623888" lvl="1" indent="-268288">
              <a:buFont typeface="Arial" panose="020b0604020202020204" pitchFamily="34" charset="0"/>
              <a:buChar char="•"/>
            </a:pPr>
            <a:r>
              <a:rPr lang="es-ES" sz="1800" noProof="0" smtClean="0"/>
              <a:t>Ejemplo: su sustancia se utiliza en soluciones y se disuelve rápidamente en agua: </a:t>
            </a:r>
            <a:r>
              <a:rPr lang="es-ES" sz="1800" noProof="0" smtClean="0">
                <a:sym typeface="Wingdings" panose="05000000000000000000" pitchFamily="2" charset="2"/>
              </a:rPr>
              <a:t>compruebe las propiedades de los productos de derivados</a:t>
            </a:r>
          </a:p>
          <a:p>
            <a:r>
              <a:rPr lang="es-ES" sz="2600" noProof="0" smtClean="0">
                <a:sym typeface="Wingdings" panose="05000000000000000000" pitchFamily="2" charset="2"/>
              </a:rPr>
              <a:t>Si la sustancia es UVCB o multiconstituyente: compruebe la muestra representativa</a:t>
            </a:r>
            <a:endParaRPr lang="es-ES" sz="2600" noProof="0" smtClean="0"/>
          </a:p>
          <a:p>
            <a:pPr>
              <a:spcBef>
                <a:spcPts val="1200"/>
              </a:spcBef>
            </a:pPr>
            <a:r>
              <a:rPr lang="es-ES" sz="2600" noProof="0" smtClean="0"/>
              <a:t>Compruebe las posibles vías de exposición</a:t>
            </a:r>
          </a:p>
          <a:p>
            <a:pPr marL="623888" lvl="1" indent="-268288">
              <a:buFont typeface="Arial" panose="020b0604020202020204" pitchFamily="34" charset="0"/>
              <a:buChar char="•"/>
            </a:pPr>
            <a:r>
              <a:rPr lang="es-ES" sz="1800" noProof="0" smtClean="0"/>
              <a:t>Ejemplo: los trabajadores estarán expuestos a los vapores de la sustancia</a:t>
            </a:r>
          </a:p>
          <a:p>
            <a:pPr lvl="1">
              <a:buFont typeface="Wingdings" panose="05000000000000000000" pitchFamily="2" charset="2"/>
              <a:buChar char="à"/>
            </a:pPr>
            <a:r>
              <a:rPr lang="es-ES" sz="1800" noProof="0" smtClean="0">
                <a:sym typeface="Wingdings" panose="05000000000000000000" pitchFamily="2" charset="2"/>
              </a:rPr>
              <a:t>comprobación por vía de inhalación</a:t>
            </a:r>
          </a:p>
          <a:p>
            <a:pPr lvl="1">
              <a:buFont typeface="Wingdings" panose="05000000000000000000" pitchFamily="2" charset="2"/>
              <a:buChar char="à"/>
            </a:pPr>
            <a:endParaRPr lang="es-ES" sz="1800" noProof="0" smtClean="0">
              <a:sym typeface="Wingdings" panose="05000000000000000000" pitchFamily="2" charset="2"/>
            </a:endParaRPr>
          </a:p>
          <a:p>
            <a:pPr lvl="1">
              <a:buFont typeface="Wingdings" panose="05000000000000000000" pitchFamily="2" charset="2"/>
              <a:buChar char="à"/>
            </a:pPr>
            <a:endParaRPr lang="es-ES" sz="1800" noProof="0" smtClean="0">
              <a:sym typeface="Wingdings" panose="05000000000000000000" pitchFamily="2" charset="2"/>
            </a:endParaRPr>
          </a:p>
          <a:p>
            <a:pPr marL="0" indent="0">
              <a:buNone/>
            </a:pPr>
            <a:r>
              <a:rPr lang="es-ES" sz="2200" b="1" noProof="0" smtClean="0">
                <a:solidFill>
                  <a:srgbClr val="0070C0"/>
                </a:solidFill>
                <a:sym typeface="Wingdings" panose="05000000000000000000" pitchFamily="2" charset="2"/>
              </a:rPr>
              <a:t>Consejo</a:t>
            </a:r>
            <a:r>
              <a:rPr lang="es-ES" sz="2200" noProof="0" smtClean="0">
                <a:sym typeface="Wingdings" panose="05000000000000000000" pitchFamily="2" charset="2"/>
              </a:rPr>
              <a:t>: </a:t>
            </a:r>
            <a:r>
              <a:rPr lang="es-ES" sz="2000" noProof="0" smtClean="0"/>
              <a:t>en el sitio web de la ECHA se ofrece información sobre el tiempo que lleva realizar ciertos estudios, la cantidad de sustancia que es necesario enviar para su análisis y también los costes aproximados de los ensayos.</a:t>
            </a:r>
          </a:p>
          <a:p>
            <a:endParaRPr lang="es-ES" sz="2200" noProof="0" smtClean="0">
              <a:sym typeface="Wingdings" panose="05000000000000000000" pitchFamily="2" charset="2"/>
            </a:endParaRPr>
          </a:p>
          <a:p>
            <a:pPr marL="457200" lvl="1" indent="166688">
              <a:buNone/>
            </a:pPr>
            <a:endParaRPr lang="es-ES" sz="1200" noProof="0" smtClean="0"/>
          </a:p>
        </p:txBody>
      </p:sp>
      <p:sp>
        <p:nvSpPr>
          <p:cNvPr id="13" name="Title 1"/>
          <p:cNvSpPr txBox="1"/>
          <p:nvPr/>
        </p:nvSpPr>
        <p:spPr>
          <a:xfrm>
            <a:off x="395536" y="485800"/>
            <a:ext cx="8219256" cy="1143000"/>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s-ES" sz="1400"/>
              <a:t>Suplir las deficiencias de información</a:t>
            </a:r>
          </a:p>
          <a:p>
            <a:r>
              <a:rPr lang="es-ES" smtClean="0"/>
              <a:t>Estrategia en relación con los ensayos</a:t>
            </a:r>
            <a:endParaRPr lang="es-ES"/>
          </a:p>
        </p:txBody>
      </p:sp>
    </p:spTree>
    <p:extLst>
      <p:ext uri="{BB962C8B-B14F-4D97-AF65-F5344CB8AC3E}">
        <p14:creationId xmlns:p14="http://schemas.microsoft.com/office/powerpoint/2010/main" val="187353789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7B796C47-DF68-4277-A93B-5EBFC252729C}" type="slidenum">
              <a:rPr lang="en-GB" smtClean="0">
                <a:solidFill>
                  <a:prstClr val="black"/>
                </a:solidFill>
              </a:rPr>
              <a:t>13</a:t>
            </a:fld>
            <a:endParaRPr lang="es-ES">
              <a:solidFill>
                <a:prstClr val="black"/>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16016" y="1365746"/>
            <a:ext cx="3396301" cy="5015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Content Placeholder 5"/>
          <p:cNvGraphicFramePr/>
          <p:nvPr>
            <p:extLst>
              <p:ext uri="{D42A27DB-BD31-4B8C-83A1-F6EECF244321}">
                <p14:modId xmlns:p14="http://schemas.microsoft.com/office/powerpoint/2010/main" val="1412048484"/>
              </p:ext>
            </p:extLst>
          </p:nvPr>
        </p:nvGraphicFramePr>
        <p:xfrm>
          <a:off x="899592" y="2084363"/>
          <a:ext cx="3456384" cy="2376264"/>
        </p:xfrm>
        <a:graphic>
          <a:graphicData uri="http://schemas.openxmlformats.org/drawingml/2006/diagram">
            <dgm:relIds xmlns:dgm="http://schemas.openxmlformats.org/drawingml/2006/diagram" r:dm="rId5" r:lo="rId6" r:qs="rId7" r:cs="rId8"/>
          </a:graphicData>
        </a:graphic>
      </p:graphicFrame>
      <p:sp>
        <p:nvSpPr>
          <p:cNvPr id="6" name="Title 1"/>
          <p:cNvSpPr txBox="1"/>
          <p:nvPr/>
        </p:nvSpPr>
        <p:spPr>
          <a:xfrm>
            <a:off x="395536" y="404664"/>
            <a:ext cx="8219256" cy="1143000"/>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s-ES" sz="1400"/>
              <a:t>Suplir las deficiencias de información</a:t>
            </a:r>
          </a:p>
          <a:p>
            <a:r>
              <a:rPr lang="es-ES" smtClean="0"/>
              <a:t>Estrategia en relación con los </a:t>
            </a:r>
            <a:br>
              <a:rPr lang="es-ES" smtClean="0"/>
            </a:br>
            <a:r>
              <a:rPr lang="es-ES" smtClean="0"/>
              <a:t>ensayos</a:t>
            </a:r>
            <a:endParaRPr lang="es-ES"/>
          </a:p>
        </p:txBody>
      </p:sp>
    </p:spTree>
    <p:extLst>
      <p:ext uri="{BB962C8B-B14F-4D97-AF65-F5344CB8AC3E}">
        <p14:creationId xmlns:p14="http://schemas.microsoft.com/office/powerpoint/2010/main" val="17984830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14</a:t>
            </a:fld>
            <a:endParaRPr lang="es-ES"/>
          </a:p>
        </p:txBody>
      </p:sp>
      <p:sp>
        <p:nvSpPr>
          <p:cNvPr id="10" name="Title 1"/>
          <p:cNvSpPr txBox="1"/>
          <p:nvPr/>
        </p:nvSpPr>
        <p:spPr>
          <a:xfrm>
            <a:off x="467544" y="197768"/>
            <a:ext cx="5760640" cy="1143000"/>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s-ES" sz="1400"/>
              <a:t>Recopilar información sobre los usos</a:t>
            </a:r>
          </a:p>
          <a:p>
            <a:r>
              <a:rPr lang="es-ES" smtClean="0"/>
              <a:t>Información sobre las </a:t>
            </a:r>
            <a:br>
              <a:rPr lang="es-ES" smtClean="0"/>
            </a:br>
            <a:r>
              <a:rPr lang="es-ES" smtClean="0"/>
              <a:t>condiciones de uso</a:t>
            </a:r>
            <a:endParaRPr lang="es-ES"/>
          </a:p>
        </p:txBody>
      </p:sp>
      <p:graphicFrame>
        <p:nvGraphicFramePr>
          <p:cNvPr id="7" name="Diagram 1"/>
          <p:cNvGraphicFramePr/>
          <p:nvPr>
            <p:extLst>
              <p:ext uri="{D42A27DB-BD31-4B8C-83A1-F6EECF244321}">
                <p14:modId xmlns:p14="http://schemas.microsoft.com/office/powerpoint/2010/main" val="921749071"/>
              </p:ext>
            </p:extLst>
          </p:nvPr>
        </p:nvGraphicFramePr>
        <p:xfrm>
          <a:off x="323528" y="1628800"/>
          <a:ext cx="8496943" cy="4727550"/>
        </p:xfrm>
        <a:graphic>
          <a:graphicData uri="http://schemas.openxmlformats.org/drawingml/2006/diagram">
            <dgm:relIds xmlns:dgm="http://schemas.openxmlformats.org/drawingml/2006/diagram" r:dm="rId4" r:lo="rId5" r:qs="rId6" r:cs="rId7"/>
          </a:graphicData>
        </a:graphic>
      </p:graphicFrame>
    </p:spTree>
    <p:extLst>
      <p:ext uri="{BB962C8B-B14F-4D97-AF65-F5344CB8AC3E}">
        <p14:creationId xmlns:p14="http://schemas.microsoft.com/office/powerpoint/2010/main" val="4179668919"/>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r>
              <a:rPr lang="en-US" smtClean="0"/>
              <a:t>	</a:t>
            </a:r>
            <a:r>
              <a:rPr lang="es-ES" smtClean="0"/>
              <a:t>                  </a:t>
            </a:r>
            <a:fld id="{53FE240C-791C-4FA0-BA72-1FE57C9E7D13}" type="slidenum">
              <a:rPr lang="en-GB" smtClean="0">
                <a:solidFill>
                  <a:prstClr val="black"/>
                </a:solidFill>
              </a:rPr>
              <a:t>15</a:t>
            </a:fld>
            <a:endParaRPr lang="es-ES">
              <a:solidFill>
                <a:prstClr val="black"/>
              </a:solidFill>
            </a:endParaRPr>
          </a:p>
        </p:txBody>
      </p:sp>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grpSp>
        <p:nvGrpSpPr>
          <p:cNvPr id="2" name="Group 1"/>
          <p:cNvGrpSpPr/>
          <p:nvPr/>
        </p:nvGrpSpPr>
        <p:grpSpPr>
          <a:xfrm>
            <a:off x="390364" y="836712"/>
            <a:ext cx="8574124" cy="3744416"/>
            <a:chOff x="323528" y="1772816"/>
            <a:chExt cx="8640960" cy="4464496"/>
          </a:xfrm>
        </p:grpSpPr>
        <p:graphicFrame>
          <p:nvGraphicFramePr>
            <p:cNvPr id="9" name="Diagram 8"/>
            <p:cNvGraphicFramePr/>
            <p:nvPr>
              <p:extLst>
                <p:ext uri="{D42A27DB-BD31-4B8C-83A1-F6EECF244321}">
                  <p14:modId xmlns:p14="http://schemas.microsoft.com/office/powerpoint/2010/main" val="2954133255"/>
                </p:ext>
              </p:extLst>
            </p:nvPr>
          </p:nvGraphicFramePr>
          <p:xfrm>
            <a:off x="323528" y="1772816"/>
            <a:ext cx="8640960" cy="4464496"/>
          </p:xfrm>
          <a:graphic>
            <a:graphicData uri="http://schemas.openxmlformats.org/drawingml/2006/diagram">
              <dgm:relIds xmlns:dgm="http://schemas.openxmlformats.org/drawingml/2006/diagram" r:dm="rId4" r:lo="rId5" r:qs="rId6" r:cs="rId7"/>
            </a:graphicData>
          </a:graphic>
        </p:graphicFrame>
        <p:sp>
          <p:nvSpPr>
            <p:cNvPr id="10" name="Right Arrow 9"/>
            <p:cNvSpPr/>
            <p:nvPr/>
          </p:nvSpPr>
          <p:spPr>
            <a:xfrm>
              <a:off x="2195736"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92372"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732240"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sp>
        <p:nvSpPr>
          <p:cNvPr id="12" name="Title 1"/>
          <p:cNvSpPr txBox="1"/>
          <p:nvPr/>
        </p:nvSpPr>
        <p:spPr>
          <a:xfrm>
            <a:off x="395536" y="720977"/>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US" sz="1400" smtClean="0"/>
          </a:p>
        </p:txBody>
      </p:sp>
      <p:grpSp>
        <p:nvGrpSpPr>
          <p:cNvPr id="16" name="Group 15"/>
          <p:cNvGrpSpPr/>
          <p:nvPr/>
        </p:nvGrpSpPr>
        <p:grpSpPr>
          <a:xfrm>
            <a:off x="395536" y="3429000"/>
            <a:ext cx="1818483" cy="909241"/>
            <a:chOff x="6820894" y="1777627"/>
            <a:chExt cx="1818483" cy="909241"/>
          </a:xfrm>
        </p:grpSpPr>
        <p:sp>
          <p:nvSpPr>
            <p:cNvPr id="17" name="Rounded Rectangle 16"/>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19"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S" sz="1600" b="1" kern="1200" smtClean="0"/>
                <a:t>Clasificación y etiquetado</a:t>
              </a:r>
              <a:endParaRPr lang="es-ES" sz="1600" b="1" kern="1200"/>
            </a:p>
          </p:txBody>
        </p:sp>
      </p:grpSp>
      <p:sp>
        <p:nvSpPr>
          <p:cNvPr id="21" name="Right Arrow 20"/>
          <p:cNvSpPr/>
          <p:nvPr/>
        </p:nvSpPr>
        <p:spPr>
          <a:xfrm>
            <a:off x="107504" y="373960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pic>
        <p:nvPicPr>
          <p:cNvPr id="30" name="Picture 2"/>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467544" y="4414503"/>
            <a:ext cx="1530411" cy="1534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itle 1"/>
          <p:cNvSpPr txBox="1"/>
          <p:nvPr/>
        </p:nvSpPr>
        <p:spPr>
          <a:xfrm>
            <a:off x="323528" y="548680"/>
            <a:ext cx="7760577" cy="1143000"/>
          </a:xfrm>
          <a:prstGeom prst="rect">
            <a:avLst/>
          </a:prstGeom>
        </p:spPr>
        <p:txBody>
          <a:bodyPr vert="horz" lIns="91440" tIns="45720" rIns="91440" bIns="45720" rtlCol="0" anchor="ctr">
            <a:normAutofit fontScale="85000"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br>
              <a:rPr/>
            </a:br>
            <a:r>
              <a:rPr lang="es-ES" sz="2000" smtClean="0"/>
              <a:t>Evaluar los riesgos y establecer medidas para gestionarlos</a:t>
            </a:r>
            <a:br>
              <a:rPr/>
            </a:br>
            <a:r>
              <a:rPr lang="es-ES" sz="3500" smtClean="0"/>
              <a:t>Clasificación y etiquetado</a:t>
            </a:r>
          </a:p>
        </p:txBody>
      </p:sp>
    </p:spTree>
    <p:extLst>
      <p:ext uri="{BB962C8B-B14F-4D97-AF65-F5344CB8AC3E}">
        <p14:creationId xmlns:p14="http://schemas.microsoft.com/office/powerpoint/2010/main" val="3572236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57200" y="1484784"/>
            <a:ext cx="8229600" cy="4871566"/>
          </a:xfrm>
        </p:spPr>
        <p:txBody>
          <a:bodyPr>
            <a:noAutofit/>
          </a:bodyPr>
          <a:lstStyle/>
          <a:p>
            <a:pPr marL="0" indent="0">
              <a:buNone/>
            </a:pPr>
            <a:r>
              <a:rPr lang="es-ES" sz="1800" b="1" noProof="0" smtClean="0"/>
              <a:t>¿Por qué? </a:t>
            </a:r>
            <a:r>
              <a:rPr lang="es-ES" sz="1800" noProof="0" smtClean="0"/>
              <a:t>Para garantizar que los riesgos que plantea la sustancia se controlan</a:t>
            </a:r>
          </a:p>
          <a:p>
            <a:pPr marL="0" indent="0">
              <a:buNone/>
            </a:pPr>
            <a:r>
              <a:rPr lang="es-ES" sz="1800" b="1" noProof="0" smtClean="0"/>
              <a:t>¿Cómo? </a:t>
            </a:r>
            <a:r>
              <a:rPr lang="es-ES" sz="1800" noProof="0" smtClean="0"/>
              <a:t>Evaluando los peligros y los riesgos</a:t>
            </a:r>
          </a:p>
          <a:p>
            <a:pPr marL="0" indent="0">
              <a:buNone/>
            </a:pPr>
            <a:endParaRPr lang="es-ES" sz="1800" b="1" noProof="0" smtClean="0"/>
          </a:p>
          <a:p>
            <a:pPr marL="0" indent="0">
              <a:buNone/>
            </a:pPr>
            <a:endParaRPr lang="es-ES" sz="1800" noProof="0" smtClean="0"/>
          </a:p>
          <a:p>
            <a:pPr marL="0" indent="0">
              <a:buNone/>
            </a:pPr>
            <a:endParaRPr lang="es-ES" sz="1800" noProof="0" smtClean="0"/>
          </a:p>
          <a:p>
            <a:pPr marL="0" indent="0">
              <a:buNone/>
            </a:pPr>
            <a:endParaRPr lang="es-ES" sz="1800" noProof="0" smtClean="0"/>
          </a:p>
          <a:p>
            <a:pPr marL="0" indent="0">
              <a:buNone/>
            </a:pPr>
            <a:endParaRPr lang="es-ES" sz="1800" noProof="0" smtClean="0"/>
          </a:p>
          <a:p>
            <a:pPr marL="0" indent="0">
              <a:buNone/>
            </a:pPr>
            <a:endParaRPr lang="es-ES" sz="1800" noProof="0" smtClean="0"/>
          </a:p>
          <a:p>
            <a:pPr marL="0" indent="0">
              <a:buNone/>
            </a:pPr>
            <a:endParaRPr lang="es-ES" sz="1800" noProof="0" smtClean="0"/>
          </a:p>
          <a:p>
            <a:pPr marL="0" indent="0">
              <a:buNone/>
            </a:pPr>
            <a:endParaRPr lang="es-ES" sz="1800" noProof="0" smtClean="0"/>
          </a:p>
          <a:p>
            <a:pPr marL="0" indent="0">
              <a:buNone/>
            </a:pPr>
            <a:r>
              <a:rPr lang="es-ES" sz="1800" b="1" noProof="0" smtClean="0"/>
              <a:t>Peligro</a:t>
            </a:r>
            <a:r>
              <a:rPr lang="es-ES" sz="1800" noProof="0" smtClean="0"/>
              <a:t>: cualquier fuente de posibles daños o efectos adversos</a:t>
            </a:r>
          </a:p>
          <a:p>
            <a:pPr marL="0" indent="0">
              <a:buNone/>
            </a:pPr>
            <a:r>
              <a:rPr lang="es-ES" sz="1800" b="1" noProof="0" smtClean="0"/>
              <a:t>Exposición</a:t>
            </a:r>
            <a:r>
              <a:rPr lang="es-ES" sz="1800" noProof="0" smtClean="0"/>
              <a:t>: agente químico en contacto con un organismo o el medio ambiente</a:t>
            </a:r>
          </a:p>
          <a:p>
            <a:pPr marL="0" indent="0">
              <a:buNone/>
            </a:pPr>
            <a:r>
              <a:rPr lang="es-ES" sz="1800" b="1" noProof="0" smtClean="0"/>
              <a:t>Riesgo</a:t>
            </a:r>
            <a:r>
              <a:rPr lang="es-ES" sz="1800" noProof="0" smtClean="0"/>
              <a:t>: probabilidad de que un peligro cause sus efectos adversos</a:t>
            </a:r>
          </a:p>
          <a:p>
            <a:pPr marL="0" indent="0" algn="ctr">
              <a:buNone/>
            </a:pPr>
            <a:endParaRPr lang="es-ES" sz="1800" noProof="0" smtClean="0"/>
          </a:p>
          <a:p>
            <a:pPr marL="0" indent="0">
              <a:buNone/>
            </a:pPr>
            <a:endParaRPr lang="es-ES" sz="1800" noProof="0"/>
          </a:p>
        </p:txBody>
      </p:sp>
      <p:sp>
        <p:nvSpPr>
          <p:cNvPr id="5" name="Slide Number Placeholder 4"/>
          <p:cNvSpPr>
            <a:spLocks noGrp="1"/>
          </p:cNvSpPr>
          <p:nvPr>
            <p:ph type="sldNum" sz="quarter" idx="12"/>
          </p:nvPr>
        </p:nvSpPr>
        <p:spPr/>
        <p:txBody>
          <a:bodyPr/>
          <a:lstStyle/>
          <a:p>
            <a:fld id="{53FE240C-791C-4FA0-BA72-1FE57C9E7D13}" type="slidenum">
              <a:rPr lang="en-GB" smtClean="0"/>
              <a:t>16</a:t>
            </a:fld>
            <a:endParaRPr lang="es-ES"/>
          </a:p>
        </p:txBody>
      </p:sp>
      <p:sp>
        <p:nvSpPr>
          <p:cNvPr id="2" name="Title 1"/>
          <p:cNvSpPr>
            <a:spLocks noGrp="1"/>
          </p:cNvSpPr>
          <p:nvPr>
            <p:ph type="title"/>
          </p:nvPr>
        </p:nvSpPr>
        <p:spPr>
          <a:xfrm>
            <a:off x="457200" y="188640"/>
            <a:ext cx="8229600" cy="1143000"/>
          </a:xfrm>
        </p:spPr>
        <p:txBody>
          <a:bodyPr/>
          <a:lstStyle/>
          <a:p>
            <a:br>
              <a:rPr/>
            </a:br>
            <a:r>
              <a:rPr lang="es-ES" sz="1400" noProof="0"/>
              <a:t>Evaluar los riesgos y establecer medidas para gestionarlos</a:t>
            </a:r>
            <a:br>
              <a:rPr/>
            </a:br>
            <a:r>
              <a:rPr lang="es-ES" sz="2800" noProof="0"/>
              <a:t>Evalúe los riesgos y garantice un </a:t>
            </a:r>
            <a:br>
              <a:rPr lang="es-ES" sz="2800" noProof="0" smtClean="0"/>
            </a:br>
            <a:r>
              <a:rPr lang="es-ES" sz="2800" noProof="0" smtClean="0"/>
              <a:t>uso </a:t>
            </a:r>
            <a:r>
              <a:rPr lang="es-ES" sz="2800" noProof="0"/>
              <a:t>seguro de la sustancia</a:t>
            </a:r>
            <a:br>
              <a:rPr/>
            </a:br>
            <a:endParaRPr lang="es-ES" noProof="0"/>
          </a:p>
        </p:txBody>
      </p:sp>
      <p:sp>
        <p:nvSpPr>
          <p:cNvPr id="8" name="Rectangle 7"/>
          <p:cNvSpPr/>
          <p:nvPr/>
        </p:nvSpPr>
        <p:spPr>
          <a:xfrm>
            <a:off x="6270885" y="4130495"/>
            <a:ext cx="2621595" cy="646331"/>
          </a:xfrm>
          <a:prstGeom prst="rect">
            <a:avLst/>
          </a:prstGeom>
        </p:spPr>
        <p:txBody>
          <a:bodyPr wrap="square">
            <a:spAutoFit/>
          </a:bodyPr>
          <a:lstStyle/>
          <a:p>
            <a:pPr algn="ctr"/>
            <a:r>
              <a:rPr lang="es-ES" smtClean="0">
                <a:latin typeface="Verdana" panose="020b0604030504040204" pitchFamily="34" charset="0"/>
              </a:rPr>
              <a:t>Valoración de la seg.</a:t>
            </a:r>
          </a:p>
          <a:p>
            <a:pPr algn="ctr"/>
            <a:r>
              <a:rPr lang="es-ES" smtClean="0">
                <a:latin typeface="Verdana" panose="020b0604030504040204" pitchFamily="34" charset="0"/>
              </a:rPr>
              <a:t>química</a:t>
            </a:r>
          </a:p>
        </p:txBody>
      </p:sp>
      <p:sp>
        <p:nvSpPr>
          <p:cNvPr id="12" name="Rectangle 11"/>
          <p:cNvSpPr/>
          <p:nvPr/>
        </p:nvSpPr>
        <p:spPr>
          <a:xfrm>
            <a:off x="524683" y="4005064"/>
            <a:ext cx="3528392" cy="830997"/>
          </a:xfrm>
          <a:prstGeom prst="rect">
            <a:avLst/>
          </a:prstGeom>
        </p:spPr>
        <p:txBody>
          <a:bodyPr wrap="square">
            <a:spAutoFit/>
          </a:bodyPr>
          <a:lstStyle/>
          <a:p>
            <a:pPr algn="ctr"/>
            <a:r>
              <a:rPr lang="es-ES" sz="1600" err="1" smtClean="0">
                <a:latin typeface="Verdana" panose="020b0604030504040204" pitchFamily="34" charset="0"/>
              </a:rPr>
              <a:t>Prop. fisicoquímicas, destino de sustancia en medio ambiente e</a:t>
            </a:r>
          </a:p>
          <a:p>
            <a:pPr algn="ctr"/>
            <a:r>
              <a:rPr lang="es-ES" sz="1600" smtClean="0">
                <a:latin typeface="Verdana" panose="020b0604030504040204" pitchFamily="34" charset="0"/>
              </a:rPr>
              <a:t>información (eco)toxicológica</a:t>
            </a:r>
          </a:p>
        </p:txBody>
      </p:sp>
      <p:sp>
        <p:nvSpPr>
          <p:cNvPr id="18" name="Rectangle 17"/>
          <p:cNvSpPr/>
          <p:nvPr/>
        </p:nvSpPr>
        <p:spPr>
          <a:xfrm>
            <a:off x="3683948" y="4109813"/>
            <a:ext cx="2512141" cy="369332"/>
          </a:xfrm>
          <a:prstGeom prst="rect">
            <a:avLst/>
          </a:prstGeom>
        </p:spPr>
        <p:txBody>
          <a:bodyPr wrap="square">
            <a:spAutoFit/>
          </a:bodyPr>
          <a:lstStyle/>
          <a:p>
            <a:pPr algn="ctr"/>
            <a:r>
              <a:rPr lang="es-ES" smtClean="0">
                <a:latin typeface="Verdana" panose="020b0604030504040204" pitchFamily="34" charset="0"/>
              </a:rPr>
              <a:t>Usos</a:t>
            </a:r>
          </a:p>
        </p:txBody>
      </p:sp>
      <p:sp>
        <p:nvSpPr>
          <p:cNvPr id="9" name="Rounded Rectangle 8"/>
          <p:cNvSpPr/>
          <p:nvPr/>
        </p:nvSpPr>
        <p:spPr>
          <a:xfrm>
            <a:off x="2483768" y="2708920"/>
            <a:ext cx="4660600" cy="533673"/>
          </a:xfrm>
          <a:prstGeom prst="roundRect">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679872" y="2727437"/>
            <a:ext cx="4209807" cy="461665"/>
          </a:xfrm>
          <a:prstGeom prst="rect">
            <a:avLst/>
          </a:prstGeom>
        </p:spPr>
        <p:txBody>
          <a:bodyPr wrap="none">
            <a:spAutoFit/>
          </a:bodyPr>
          <a:lstStyle/>
          <a:p>
            <a:pPr algn="ctr"/>
            <a:r>
              <a:rPr lang="es-ES" sz="2400" smtClean="0">
                <a:solidFill>
                  <a:schemeClr val="bg1"/>
                </a:solidFill>
                <a:latin typeface="Verdana" panose="020b0604030504040204" pitchFamily="34" charset="0"/>
              </a:rPr>
              <a:t>Peligro x Exposición = Riesgo</a:t>
            </a:r>
          </a:p>
        </p:txBody>
      </p:sp>
      <p:sp>
        <p:nvSpPr>
          <p:cNvPr id="10" name="Rounded Rectangle 9"/>
          <p:cNvSpPr/>
          <p:nvPr/>
        </p:nvSpPr>
        <p:spPr>
          <a:xfrm>
            <a:off x="611560" y="4005064"/>
            <a:ext cx="3312368"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6272509" y="4038163"/>
            <a:ext cx="2573176"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ounded Rectangle 18"/>
          <p:cNvSpPr/>
          <p:nvPr/>
        </p:nvSpPr>
        <p:spPr>
          <a:xfrm>
            <a:off x="4517217" y="4017093"/>
            <a:ext cx="918880"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Chevron 19"/>
          <p:cNvSpPr/>
          <p:nvPr/>
        </p:nvSpPr>
        <p:spPr>
          <a:xfrm rot="19252640">
            <a:off x="3007780" y="3366148"/>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Chevron 20"/>
          <p:cNvSpPr/>
          <p:nvPr/>
        </p:nvSpPr>
        <p:spPr>
          <a:xfrm rot="19252640">
            <a:off x="2754135" y="3565267"/>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Chevron 21"/>
          <p:cNvSpPr/>
          <p:nvPr/>
        </p:nvSpPr>
        <p:spPr>
          <a:xfrm rot="13793045">
            <a:off x="6966205" y="3699521"/>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Chevron 22"/>
          <p:cNvSpPr/>
          <p:nvPr/>
        </p:nvSpPr>
        <p:spPr>
          <a:xfrm rot="13793045">
            <a:off x="6766387" y="3473982"/>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Chevron 23"/>
          <p:cNvSpPr/>
          <p:nvPr/>
        </p:nvSpPr>
        <p:spPr>
          <a:xfrm rot="16200000">
            <a:off x="4763679" y="3357232"/>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Chevron 24"/>
          <p:cNvSpPr/>
          <p:nvPr/>
        </p:nvSpPr>
        <p:spPr>
          <a:xfrm rot="16200000">
            <a:off x="4767374" y="3660329"/>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530962800"/>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solidFill>
                  <a:prstClr val="black">
                    <a:tint val="75000"/>
                  </a:prstClr>
                </a:solidFill>
              </a:rPr>
              <a:t>17</a:t>
            </a:fld>
            <a:endParaRPr lang="es-ES">
              <a:solidFill>
                <a:prstClr val="black">
                  <a:tint val="75000"/>
                </a:prstClr>
              </a:solidFill>
            </a:endParaRPr>
          </a:p>
        </p:txBody>
      </p:sp>
      <p:sp>
        <p:nvSpPr>
          <p:cNvPr id="3" name="Title 2"/>
          <p:cNvSpPr>
            <a:spLocks noGrp="1"/>
          </p:cNvSpPr>
          <p:nvPr>
            <p:ph type="title"/>
          </p:nvPr>
        </p:nvSpPr>
        <p:spPr>
          <a:xfrm>
            <a:off x="457200" y="188640"/>
            <a:ext cx="8229600" cy="1143000"/>
          </a:xfrm>
        </p:spPr>
        <p:txBody>
          <a:bodyPr>
            <a:normAutofit fontScale="90000"/>
          </a:bodyPr>
          <a:lstStyle/>
          <a:p>
            <a:r>
              <a:rPr lang="es-ES" sz="1400" noProof="0" smtClean="0"/>
              <a:t>Evaluar los riesgos y establecer medidas para gestionarlos</a:t>
            </a:r>
            <a:br>
              <a:rPr/>
            </a:br>
            <a:r>
              <a:rPr lang="es-ES" noProof="0" smtClean="0"/>
              <a:t>Evalúe los riesgos y garantice un </a:t>
            </a:r>
            <a:br>
              <a:rPr lang="es-ES" noProof="0" smtClean="0"/>
            </a:br>
            <a:r>
              <a:rPr lang="es-ES" noProof="0" smtClean="0"/>
              <a:t>uso seguro de la sustancia</a:t>
            </a:r>
            <a:endParaRPr lang="es-ES" noProof="0"/>
          </a:p>
        </p:txBody>
      </p:sp>
      <p:graphicFrame>
        <p:nvGraphicFramePr>
          <p:cNvPr id="5" name="Table 4"/>
          <p:cNvGraphicFramePr>
            <a:graphicFrameLocks noGrp="1"/>
          </p:cNvGraphicFramePr>
          <p:nvPr>
            <p:extLst>
              <p:ext uri="{D42A27DB-BD31-4B8C-83A1-F6EECF244321}">
                <p14:modId xmlns:p14="http://schemas.microsoft.com/office/powerpoint/2010/main" val="290930731"/>
              </p:ext>
            </p:extLst>
          </p:nvPr>
        </p:nvGraphicFramePr>
        <p:xfrm>
          <a:off x="539552" y="1412776"/>
          <a:ext cx="8136904" cy="4389519"/>
        </p:xfrm>
        <a:graphic>
          <a:graphicData uri="http://schemas.openxmlformats.org/drawingml/2006/table">
            <a:tbl>
              <a:tblPr firstRow="1" bandRow="1">
                <a:tableStyleId>{5C22544A-7EE6-4342-B048-85BDC9FD1C3A}</a:tableStyleId>
              </a:tblPr>
              <a:tblGrid>
                <a:gridCol w="2016224"/>
                <a:gridCol w="2941984"/>
                <a:gridCol w="3178696"/>
              </a:tblGrid>
              <a:tr h="936104">
                <a:tc>
                  <a:txBody>
                    <a:bodyPr/>
                    <a:lstStyle/>
                    <a:p>
                      <a:endParaRPr lang="en-GB" noProof="0">
                        <a:latin typeface="Verdana" panose="020b0604030504040204" pitchFamily="34" charset="0"/>
                        <a:ea typeface="Verdana" panose="020b0604030504040204" pitchFamily="34" charset="0"/>
                        <a:cs typeface="Verdana" panose="020b0604030504040204" pitchFamily="34" charset="0"/>
                      </a:endParaRPr>
                    </a:p>
                  </a:txBody>
                  <a:tcPr anchor="ctr">
                    <a:solidFill>
                      <a:srgbClr val="008BC8"/>
                    </a:solidFill>
                  </a:tcPr>
                </a:tc>
                <a:tc>
                  <a:txBody>
                    <a:bodyPr/>
                    <a:lstStyle/>
                    <a:p>
                      <a:r>
                        <a:rPr lang="es-ES" sz="1750" noProof="0" smtClean="0">
                          <a:latin typeface="Verdana" panose="020b0604030504040204" pitchFamily="34" charset="0"/>
                        </a:rPr>
                        <a:t>1-10 t/año</a:t>
                      </a:r>
                    </a:p>
                    <a:p>
                      <a:r>
                        <a:rPr lang="es-ES" sz="1750" b="0" noProof="0" smtClean="0">
                          <a:latin typeface="Verdana" panose="020b0604030504040204" pitchFamily="34" charset="0"/>
                        </a:rPr>
                        <a:t>Informe sobre seguridad química:</a:t>
                      </a:r>
                      <a:r>
                        <a:rPr lang="es-ES" sz="1750" b="1" noProof="0" smtClean="0">
                          <a:latin typeface="Verdana" panose="020b0604030504040204" pitchFamily="34" charset="0"/>
                        </a:rPr>
                        <a:t>NO</a:t>
                      </a:r>
                      <a:r>
                        <a:rPr sz="1750"/>
                        <a:t> </a:t>
                      </a:r>
                      <a:r>
                        <a:rPr lang="es-ES" sz="1750" b="1" noProof="0" smtClean="0">
                          <a:latin typeface="Verdana" panose="020b0604030504040204" pitchFamily="34" charset="0"/>
                        </a:rPr>
                        <a:t>es necesario</a:t>
                      </a:r>
                    </a:p>
                  </a:txBody>
                  <a:tcPr anchor="ctr">
                    <a:solidFill>
                      <a:srgbClr val="008BC8"/>
                    </a:solidFill>
                  </a:tcPr>
                </a:tc>
                <a:tc>
                  <a:txBody>
                    <a:bodyPr/>
                    <a:lstStyle/>
                    <a:p>
                      <a:r>
                        <a:rPr lang="es-ES" sz="1750" noProof="0" smtClean="0">
                          <a:latin typeface="Verdana" panose="020b0604030504040204" pitchFamily="34" charset="0"/>
                        </a:rPr>
                        <a:t>10-100 t/año </a:t>
                      </a:r>
                      <a:r>
                        <a:rPr lang="es-ES" sz="1750" b="0" noProof="0" smtClean="0">
                          <a:latin typeface="Verdana" panose="020b0604030504040204" pitchFamily="34" charset="0"/>
                        </a:rPr>
                        <a:t>Informe sobre seguridad química:</a:t>
                      </a:r>
                      <a:r>
                        <a:rPr sz="1750"/>
                        <a:t> </a:t>
                      </a:r>
                      <a:r>
                        <a:rPr lang="es-ES" sz="1750" b="1" noProof="0" smtClean="0">
                          <a:latin typeface="Verdana" panose="020b0604030504040204" pitchFamily="34" charset="0"/>
                        </a:rPr>
                        <a:t>es necesario</a:t>
                      </a:r>
                    </a:p>
                  </a:txBody>
                  <a:tcPr anchor="ctr">
                    <a:solidFill>
                      <a:srgbClr val="008BC8"/>
                    </a:solidFill>
                  </a:tcPr>
                </a:tc>
              </a:tr>
              <a:tr h="1051959">
                <a:tc>
                  <a:txBody>
                    <a:bodyPr/>
                    <a:lstStyle/>
                    <a:p>
                      <a:r>
                        <a:rPr lang="es-ES" sz="1750" b="1" noProof="0" smtClean="0">
                          <a:latin typeface="Verdana" panose="020b0604030504040204" pitchFamily="34" charset="0"/>
                        </a:rPr>
                        <a:t>Sustancia no clasif.,</a:t>
                      </a:r>
                    </a:p>
                    <a:p>
                      <a:r>
                        <a:rPr lang="es-ES" sz="1750" b="1" noProof="0" smtClean="0">
                          <a:latin typeface="Verdana" panose="020b0604030504040204" pitchFamily="34" charset="0"/>
                        </a:rPr>
                        <a:t>no PBT/mPmB</a:t>
                      </a:r>
                    </a:p>
                  </a:txBody>
                  <a:tcPr>
                    <a:solidFill>
                      <a:srgbClr val="D7EFFA"/>
                    </a:solid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GB" noProof="0" smtClean="0">
                        <a:latin typeface="Verdana" panose="020b0604030504040204" pitchFamily="34" charset="0"/>
                        <a:ea typeface="Verdana" panose="020b0604030504040204" pitchFamily="34" charset="0"/>
                        <a:cs typeface="Verdana" panose="020b0604030504040204" pitchFamily="34" charset="0"/>
                      </a:endParaRPr>
                    </a:p>
                  </a:txBody>
                  <a:tcPr>
                    <a:solidFill>
                      <a:srgbClr val="D7EFFA"/>
                    </a:solid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s-ES" sz="1750" noProof="0" smtClean="0">
                          <a:latin typeface="Verdana" panose="020b0604030504040204" pitchFamily="34" charset="0"/>
                        </a:rPr>
                        <a:t>Valoración del peligro</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s-ES" sz="1750" noProof="0" smtClean="0">
                          <a:latin typeface="Verdana" panose="020b0604030504040204" pitchFamily="34" charset="0"/>
                        </a:rPr>
                        <a:t>Valoración PBT/mPmB </a:t>
                      </a:r>
                    </a:p>
                  </a:txBody>
                  <a:tcPr>
                    <a:solidFill>
                      <a:srgbClr val="D7EFFA"/>
                    </a:solidFill>
                  </a:tcPr>
                </a:tc>
              </a:tr>
              <a:tr h="1515055">
                <a:tc>
                  <a:txBody>
                    <a:bodyPr/>
                    <a:lstStyle/>
                    <a:p>
                      <a:r>
                        <a:rPr lang="es-ES" sz="1750" b="1" noProof="0" smtClean="0">
                          <a:latin typeface="Verdana" panose="020b0604030504040204" pitchFamily="34" charset="0"/>
                        </a:rPr>
                        <a:t>Sustancia clasif., o bien </a:t>
                      </a:r>
                    </a:p>
                    <a:p>
                      <a:r>
                        <a:rPr lang="es-ES" sz="1750" b="1" noProof="0" smtClean="0">
                          <a:latin typeface="Verdana" panose="020b0604030504040204" pitchFamily="34" charset="0"/>
                        </a:rPr>
                        <a:t>PBT/mPmB</a:t>
                      </a:r>
                    </a:p>
                    <a:p>
                      <a:endParaRPr lang="es-ES" b="1" noProof="0">
                        <a:latin typeface="Verdana" panose="020b0604030504040204" pitchFamily="34" charset="0"/>
                        <a:ea typeface="Verdana" panose="020b0604030504040204" pitchFamily="34" charset="0"/>
                        <a:cs typeface="Verdana" panose="020b0604030504040204" pitchFamily="34" charset="0"/>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endParaRPr lang="en-GB" noProof="0" smtClean="0">
                        <a:latin typeface="Verdana" panose="020b0604030504040204" pitchFamily="34" charset="0"/>
                        <a:ea typeface="Verdana" panose="020b0604030504040204" pitchFamily="34" charset="0"/>
                        <a:cs typeface="Verdana" panose="020b0604030504040204" pitchFamily="34"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a:t>            </a:t>
                      </a:r>
                      <a:r>
                        <a:rPr lang="es-ES" sz="3200" noProof="0" smtClean="0">
                          <a:latin typeface="Verdana" panose="020b0604030504040204" pitchFamily="34" charset="0"/>
                        </a:rPr>
                        <a:t> +</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s-ES" sz="1750" noProof="0" smtClean="0">
                          <a:latin typeface="Verdana" panose="020b0604030504040204" pitchFamily="34" charset="0"/>
                        </a:rPr>
                        <a:t>Evaluación de la exposición</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s-ES" sz="1750" noProof="0" smtClean="0">
                          <a:latin typeface="Verdana" panose="020b0604030504040204" pitchFamily="34" charset="0"/>
                        </a:rPr>
                        <a:t>Escenarios de exposición</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s-ES" sz="1750" noProof="0" smtClean="0">
                          <a:latin typeface="Verdana" panose="020b0604030504040204" pitchFamily="34" charset="0"/>
                        </a:rPr>
                        <a:t>Caracterización del riesgo</a:t>
                      </a:r>
                    </a:p>
                  </a:txBody>
                  <a:tcPr>
                    <a:solidFill>
                      <a:schemeClr val="bg1">
                        <a:lumMod val="95000"/>
                      </a:schemeClr>
                    </a:solidFill>
                  </a:tcPr>
                </a:tc>
              </a:tr>
            </a:tbl>
          </a:graphicData>
        </a:graphic>
      </p:graphicFrame>
      <p:sp>
        <p:nvSpPr>
          <p:cNvPr id="6" name="TextBox 5"/>
          <p:cNvSpPr txBox="1"/>
          <p:nvPr/>
        </p:nvSpPr>
        <p:spPr>
          <a:xfrm>
            <a:off x="562507" y="5877272"/>
            <a:ext cx="6745797" cy="584775"/>
          </a:xfrm>
          <a:prstGeom prst="rect">
            <a:avLst/>
          </a:prstGeom>
          <a:noFill/>
        </p:spPr>
        <p:txBody>
          <a:bodyPr wrap="square" rtlCol="0">
            <a:spAutoFit/>
          </a:bodyPr>
          <a:lstStyle/>
          <a:p>
            <a:r>
              <a:rPr lang="es-ES" sz="1600" smtClean="0">
                <a:solidFill>
                  <a:prstClr val="black"/>
                </a:solidFill>
                <a:latin typeface="Verdana" panose="020b0604030504040204" pitchFamily="34" charset="0"/>
              </a:rPr>
              <a:t>PBT = persistente, bioacumulable y tóxica</a:t>
            </a:r>
          </a:p>
          <a:p>
            <a:r>
              <a:rPr lang="es-ES" sz="1600" err="1" smtClean="0">
                <a:solidFill>
                  <a:prstClr val="black"/>
                </a:solidFill>
                <a:latin typeface="Verdana" panose="020b0604030504040204" pitchFamily="34" charset="0"/>
              </a:rPr>
              <a:t>mPmB = muy persistente y muy bioacumulable</a:t>
            </a:r>
            <a:endParaRPr lang="es-ES" sz="160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ounded Rectangle 6"/>
          <p:cNvSpPr/>
          <p:nvPr/>
        </p:nvSpPr>
        <p:spPr>
          <a:xfrm>
            <a:off x="2699792" y="3429000"/>
            <a:ext cx="2736304" cy="1179811"/>
          </a:xfrm>
          <a:prstGeom prst="roundRect">
            <a:avLst/>
          </a:prstGeom>
          <a:solidFill>
            <a:srgbClr val="FFCC00"/>
          </a:solidFill>
          <a:ln w="19050">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marL="285750" lvl="0" indent="-285750">
              <a:buFont typeface="Arial" panose="020b0604020202020204" pitchFamily="34" charset="0"/>
              <a:buChar char="•"/>
              <a:defRPr/>
            </a:pPr>
            <a:r>
              <a:rPr lang="es-ES" sz="1750">
                <a:latin typeface="Verdana" panose="020b0604030504040204" pitchFamily="34" charset="0"/>
              </a:rPr>
              <a:t>Información sobre uso y exposición </a:t>
            </a:r>
          </a:p>
          <a:p>
            <a:pPr marL="285750" lvl="0" indent="-285750">
              <a:buFont typeface="Arial" panose="020b0604020202020204" pitchFamily="34" charset="0"/>
              <a:buChar char="•"/>
              <a:defRPr/>
            </a:pPr>
            <a:r>
              <a:rPr lang="es-ES" sz="1750">
                <a:latin typeface="Verdana" panose="020b0604030504040204" pitchFamily="34" charset="0"/>
              </a:rPr>
              <a:t>Doc. orientación sobre uso seguro</a:t>
            </a:r>
            <a:endParaRPr lang="es-ES" sz="1750">
              <a:latin typeface="Verdana" panose="020b0604030504040204" pitchFamily="34" charset="0"/>
              <a:ea typeface="Verdana" panose="020b0604030504040204" pitchFamily="34" charset="0"/>
              <a:cs typeface="Verdana" panose="020b0604030504040204" pitchFamily="34"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48" y="5805264"/>
            <a:ext cx="982459" cy="982459"/>
          </a:xfrm>
          <a:prstGeom prst="rect">
            <a:avLst/>
          </a:prstGeom>
        </p:spPr>
      </p:pic>
    </p:spTree>
    <p:extLst>
      <p:ext uri="{BB962C8B-B14F-4D97-AF65-F5344CB8AC3E}">
        <p14:creationId xmlns:p14="http://schemas.microsoft.com/office/powerpoint/2010/main" val="3635774835"/>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27" name="Group 26"/>
          <p:cNvGrpSpPr/>
          <p:nvPr/>
        </p:nvGrpSpPr>
        <p:grpSpPr>
          <a:xfrm>
            <a:off x="4861916" y="3493450"/>
            <a:ext cx="1818483" cy="909241"/>
            <a:chOff x="6820894" y="1777627"/>
            <a:chExt cx="1818483" cy="909241"/>
          </a:xfrm>
        </p:grpSpPr>
        <p:sp>
          <p:nvSpPr>
            <p:cNvPr id="33" name="Rounded Rectangle 32"/>
            <p:cNvSpPr/>
            <p:nvPr/>
          </p:nvSpPr>
          <p:spPr>
            <a:xfrm>
              <a:off x="6820894" y="1777627"/>
              <a:ext cx="1818483" cy="909241"/>
            </a:xfrm>
            <a:prstGeom prst="roundRect">
              <a:avLst>
                <a:gd name="adj" fmla="val 10000"/>
              </a:avLst>
            </a:prstGeom>
            <a:solidFill>
              <a:srgbClr val="008BC8"/>
            </a:solidFill>
            <a:ln w="25400" cap="flat" cmpd="sng" algn="ctr">
              <a:solidFill>
                <a:sysClr val="window" lastClr="FFFFFF">
                  <a:hueOff val="0"/>
                  <a:satOff val="0"/>
                  <a:lumOff val="0"/>
                  <a:alphaOff val="0"/>
                </a:sysClr>
              </a:solidFill>
              <a:prstDash val="solid"/>
            </a:ln>
            <a:effectLst/>
          </p:spPr>
          <p:txBody>
            <a:bodyPr/>
            <a:lstStyle/>
            <a:p>
              <a:endParaRPr/>
            </a:p>
          </p:txBody>
        </p:sp>
        <p:sp>
          <p:nvSpPr>
            <p:cNvPr id="34" name="Rounded Rectangle 4"/>
            <p:cNvSpPr/>
            <p:nvPr/>
          </p:nvSpPr>
          <p:spPr>
            <a:xfrm>
              <a:off x="6847525" y="1804258"/>
              <a:ext cx="1765221" cy="855979"/>
            </a:xfrm>
            <a:prstGeom prst="rect">
              <a:avLst/>
            </a:prstGeom>
            <a:noFill/>
            <a:ln>
              <a:noFill/>
            </a:ln>
            <a:effectLst/>
          </p:spPr>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defRPr/>
              </a:pPr>
              <a:r>
                <a:rPr lang="es-ES" sz="1600" b="1" kern="0" smtClean="0">
                  <a:solidFill>
                    <a:prstClr val="white"/>
                  </a:solidFill>
                </a:rPr>
                <a:t>Prepare el</a:t>
              </a:r>
            </a:p>
            <a:p>
              <a:pPr algn="ctr" defTabSz="711200">
                <a:lnSpc>
                  <a:spcPct val="90000"/>
                </a:lnSpc>
                <a:spcBef>
                  <a:spcPct val="0"/>
                </a:spcBef>
                <a:spcAft>
                  <a:spcPct val="35000"/>
                </a:spcAft>
                <a:defRPr/>
              </a:pPr>
              <a:r>
                <a:rPr lang="es-ES" sz="1600" b="1" kern="0" smtClean="0">
                  <a:solidFill>
                    <a:prstClr val="white"/>
                  </a:solidFill>
                </a:rPr>
                <a:t>expediente de registro</a:t>
              </a:r>
            </a:p>
          </p:txBody>
        </p:sp>
      </p:gr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288" y="4566891"/>
            <a:ext cx="1871383" cy="748553"/>
          </a:xfrm>
          <a:prstGeom prst="rect">
            <a:avLst/>
          </a:prstGeom>
        </p:spPr>
      </p:pic>
      <p:sp>
        <p:nvSpPr>
          <p:cNvPr id="6" name="Slide Number Placeholder 5"/>
          <p:cNvSpPr>
            <a:spLocks noGrp="1"/>
          </p:cNvSpPr>
          <p:nvPr>
            <p:ph type="sldNum" sz="quarter" idx="12"/>
          </p:nvPr>
        </p:nvSpPr>
        <p:spPr/>
        <p:txBody>
          <a:bodyPr/>
          <a:lstStyle/>
          <a:p>
            <a:r>
              <a:rPr lang="en-US" smtClean="0"/>
              <a:t>	</a:t>
            </a:r>
            <a:r>
              <a:rPr lang="es-ES" smtClean="0"/>
              <a:t>                  </a:t>
            </a:r>
            <a:fld id="{53FE240C-791C-4FA0-BA72-1FE57C9E7D13}" type="slidenum">
              <a:rPr lang="en-GB" smtClean="0">
                <a:solidFill>
                  <a:prstClr val="black"/>
                </a:solidFill>
              </a:rPr>
              <a:t>18</a:t>
            </a:fld>
            <a:endParaRPr lang="es-ES">
              <a:solidFill>
                <a:prstClr val="black"/>
              </a:solidFill>
            </a:endParaRPr>
          </a:p>
        </p:txBody>
      </p:sp>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grpSp>
        <p:nvGrpSpPr>
          <p:cNvPr id="2" name="Group 1"/>
          <p:cNvGrpSpPr/>
          <p:nvPr/>
        </p:nvGrpSpPr>
        <p:grpSpPr>
          <a:xfrm>
            <a:off x="323528" y="404664"/>
            <a:ext cx="8502116" cy="4320480"/>
            <a:chOff x="323528" y="1772816"/>
            <a:chExt cx="8640960" cy="4464496"/>
          </a:xfrm>
        </p:grpSpPr>
        <p:graphicFrame>
          <p:nvGraphicFramePr>
            <p:cNvPr id="9" name="Diagram 8"/>
            <p:cNvGraphicFramePr/>
            <p:nvPr>
              <p:extLst>
                <p:ext uri="{D42A27DB-BD31-4B8C-83A1-F6EECF244321}">
                  <p14:modId xmlns:p14="http://schemas.microsoft.com/office/powerpoint/2010/main" val="1544525117"/>
                </p:ext>
              </p:extLst>
            </p:nvPr>
          </p:nvGraphicFramePr>
          <p:xfrm>
            <a:off x="323528" y="1772816"/>
            <a:ext cx="8640960" cy="4464496"/>
          </p:xfrm>
          <a:graphic>
            <a:graphicData uri="http://schemas.openxmlformats.org/drawingml/2006/diagram">
              <dgm:relIds xmlns:dgm="http://schemas.openxmlformats.org/drawingml/2006/diagram" r:dm="rId5" r:lo="rId6" r:qs="rId7" r:cs="rId8"/>
            </a:graphicData>
          </a:graphic>
        </p:graphicFrame>
        <p:sp>
          <p:nvSpPr>
            <p:cNvPr id="10" name="Right Arrow 9"/>
            <p:cNvSpPr/>
            <p:nvPr/>
          </p:nvSpPr>
          <p:spPr>
            <a:xfrm>
              <a:off x="2195736"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92372"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732240"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sp>
        <p:nvSpPr>
          <p:cNvPr id="12" name="Title 1"/>
          <p:cNvSpPr txBox="1"/>
          <p:nvPr/>
        </p:nvSpPr>
        <p:spPr>
          <a:xfrm>
            <a:off x="395536" y="720977"/>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US" sz="1400" smtClean="0"/>
          </a:p>
        </p:txBody>
      </p:sp>
      <p:grpSp>
        <p:nvGrpSpPr>
          <p:cNvPr id="16" name="Group 15"/>
          <p:cNvGrpSpPr/>
          <p:nvPr/>
        </p:nvGrpSpPr>
        <p:grpSpPr>
          <a:xfrm>
            <a:off x="395536" y="3429000"/>
            <a:ext cx="1818483" cy="909241"/>
            <a:chOff x="6820894" y="1777627"/>
            <a:chExt cx="1818483" cy="909241"/>
          </a:xfrm>
        </p:grpSpPr>
        <p:sp>
          <p:nvSpPr>
            <p:cNvPr id="17" name="Rounded Rectangle 16"/>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19"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r>
                <a:rPr lang="es-ES" sz="1600" b="1" smtClean="0">
                  <a:solidFill>
                    <a:schemeClr val="bg1">
                      <a:lumMod val="75000"/>
                    </a:schemeClr>
                  </a:solidFill>
                </a:rPr>
                <a:t>Clasificación y etiquetado</a:t>
              </a:r>
              <a:endParaRPr lang="es-ES" sz="1600" b="1">
                <a:solidFill>
                  <a:schemeClr val="bg1">
                    <a:lumMod val="75000"/>
                  </a:schemeClr>
                </a:solidFill>
              </a:endParaRPr>
            </a:p>
          </p:txBody>
        </p:sp>
      </p:grpSp>
      <p:sp>
        <p:nvSpPr>
          <p:cNvPr id="21" name="Right Arrow 20"/>
          <p:cNvSpPr/>
          <p:nvPr/>
        </p:nvSpPr>
        <p:spPr>
          <a:xfrm>
            <a:off x="107504" y="373960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23" name="Right Arrow 22"/>
          <p:cNvSpPr/>
          <p:nvPr/>
        </p:nvSpPr>
        <p:spPr>
          <a:xfrm>
            <a:off x="2267744" y="374999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nvGrpSpPr>
          <p:cNvPr id="24" name="Group 23"/>
          <p:cNvGrpSpPr/>
          <p:nvPr/>
        </p:nvGrpSpPr>
        <p:grpSpPr>
          <a:xfrm>
            <a:off x="2609501" y="3437383"/>
            <a:ext cx="1818483" cy="909241"/>
            <a:chOff x="6820894" y="1777627"/>
            <a:chExt cx="1818483" cy="909241"/>
          </a:xfrm>
        </p:grpSpPr>
        <p:sp>
          <p:nvSpPr>
            <p:cNvPr id="25" name="Rounded Rectangle 24"/>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26"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r>
                <a:rPr lang="es-ES" sz="1600" b="1" smtClean="0">
                  <a:solidFill>
                    <a:prstClr val="white"/>
                  </a:solidFill>
                </a:rPr>
                <a:t>Valore el riesgo y garantice un uso seguro</a:t>
              </a:r>
              <a:endParaRPr lang="es-ES" sz="1600" b="1">
                <a:solidFill>
                  <a:prstClr val="white"/>
                </a:solidFill>
              </a:endParaRPr>
            </a:p>
          </p:txBody>
        </p:sp>
      </p:grpSp>
      <p:pic>
        <p:nvPicPr>
          <p:cNvPr id="30" name="Picture 2"/>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446302" y="4400032"/>
            <a:ext cx="1372863" cy="1376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Right Arrow 34"/>
          <p:cNvSpPr/>
          <p:nvPr/>
        </p:nvSpPr>
        <p:spPr>
          <a:xfrm>
            <a:off x="4522732" y="3789040"/>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36" name="Title 1"/>
          <p:cNvSpPr txBox="1"/>
          <p:nvPr/>
        </p:nvSpPr>
        <p:spPr>
          <a:xfrm>
            <a:off x="422166" y="620688"/>
            <a:ext cx="7760577" cy="1143000"/>
          </a:xfrm>
          <a:prstGeom prst="rect">
            <a:avLst/>
          </a:prstGeom>
        </p:spPr>
        <p:txBody>
          <a:bodyPr vert="horz" lIns="91440" tIns="45720" rIns="91440" bIns="45720" rtlCol="0" anchor="ctr">
            <a:normAutofit fontScale="70000" lnSpcReduction="2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br/>
            <a:r>
              <a:rPr lang="es-ES" sz="4500" smtClean="0"/>
              <a:t>Garantice el uso seguro de su </a:t>
            </a:r>
          </a:p>
          <a:p>
            <a:r>
              <a:rPr lang="es-ES" sz="4500" smtClean="0"/>
              <a:t>sustancia química y regístrela</a:t>
            </a:r>
          </a:p>
        </p:txBody>
      </p:sp>
      <p:pic>
        <p:nvPicPr>
          <p:cNvPr id="37" name="Picture 3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88773" y="4618156"/>
            <a:ext cx="982459" cy="982459"/>
          </a:xfrm>
          <a:prstGeom prst="rect">
            <a:avLst/>
          </a:prstGeom>
        </p:spPr>
      </p:pic>
      <p:pic>
        <p:nvPicPr>
          <p:cNvPr id="39" name="Picture 3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984145" y="4503584"/>
            <a:ext cx="1586857" cy="987886"/>
          </a:xfrm>
          <a:prstGeom prst="rect">
            <a:avLst/>
          </a:prstGeom>
        </p:spPr>
      </p:pic>
      <p:pic>
        <p:nvPicPr>
          <p:cNvPr id="40" name="Picture 3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40840" y="5307156"/>
            <a:ext cx="2391593" cy="922472"/>
          </a:xfrm>
          <a:prstGeom prst="rect">
            <a:avLst/>
          </a:prstGeom>
        </p:spPr>
      </p:pic>
    </p:spTree>
    <p:extLst>
      <p:ext uri="{BB962C8B-B14F-4D97-AF65-F5344CB8AC3E}">
        <p14:creationId xmlns:p14="http://schemas.microsoft.com/office/powerpoint/2010/main" val="2561175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19</a:t>
            </a:fld>
            <a:endParaRPr lang="es-ES">
              <a:solidFill>
                <a:prstClr val="black">
                  <a:tint val="75000"/>
                </a:prstClr>
              </a:solidFill>
            </a:endParaRPr>
          </a:p>
        </p:txBody>
      </p:sp>
      <p:sp>
        <p:nvSpPr>
          <p:cNvPr id="2" name="Title 1"/>
          <p:cNvSpPr>
            <a:spLocks noGrp="1"/>
          </p:cNvSpPr>
          <p:nvPr>
            <p:ph type="title"/>
          </p:nvPr>
        </p:nvSpPr>
        <p:spPr/>
        <p:txBody>
          <a:bodyPr/>
          <a:lstStyle/>
          <a:p>
            <a:r>
              <a:rPr lang="es-ES" sz="2800" noProof="0" smtClean="0"/>
              <a:t>Mensajes clave extraídos de la presentación</a:t>
            </a:r>
            <a:endParaRPr lang="es-ES" sz="2800" noProof="0"/>
          </a:p>
        </p:txBody>
      </p:sp>
      <p:sp>
        <p:nvSpPr>
          <p:cNvPr id="3" name="Content Placeholder 2"/>
          <p:cNvSpPr>
            <a:spLocks noGrp="1"/>
          </p:cNvSpPr>
          <p:nvPr>
            <p:ph idx="1"/>
          </p:nvPr>
        </p:nvSpPr>
        <p:spPr>
          <a:xfrm>
            <a:off x="457200" y="1672208"/>
            <a:ext cx="8229600" cy="4997152"/>
          </a:xfrm>
        </p:spPr>
        <p:txBody>
          <a:bodyPr>
            <a:normAutofit fontScale="25000" lnSpcReduction="20000"/>
          </a:bodyPr>
          <a:lstStyle/>
          <a:p>
            <a:pPr>
              <a:spcBef>
                <a:spcPts val="600"/>
              </a:spcBef>
              <a:spcAft>
                <a:spcPts val="900"/>
              </a:spcAft>
            </a:pPr>
            <a:r>
              <a:rPr lang="es-ES" sz="7200" noProof="0" smtClean="0"/>
              <a:t>Conozca la sustancia y entienda qué datos necesita presentar</a:t>
            </a:r>
          </a:p>
          <a:p>
            <a:pPr>
              <a:spcBef>
                <a:spcPts val="600"/>
              </a:spcBef>
              <a:spcAft>
                <a:spcPts val="900"/>
              </a:spcAft>
            </a:pPr>
            <a:r>
              <a:rPr lang="es-ES" sz="7200" noProof="0" smtClean="0"/>
              <a:t>Establezca una estrategia y busque apoyos firmes: en su empresa, en su FIIS o externalizados</a:t>
            </a:r>
          </a:p>
          <a:p>
            <a:pPr>
              <a:spcBef>
                <a:spcPts val="600"/>
              </a:spcBef>
              <a:spcAft>
                <a:spcPts val="900"/>
              </a:spcAft>
            </a:pPr>
            <a:r>
              <a:rPr lang="es-ES" sz="7200" noProof="0" smtClean="0"/>
              <a:t>Ensayos con animales como último recurso: comparta datos - utilice adaptaciones</a:t>
            </a:r>
          </a:p>
          <a:p>
            <a:pPr>
              <a:spcBef>
                <a:spcPts val="600"/>
              </a:spcBef>
              <a:spcAft>
                <a:spcPts val="900"/>
              </a:spcAft>
            </a:pPr>
            <a:r>
              <a:rPr lang="es-ES" sz="7200" noProof="0" smtClean="0"/>
              <a:t>La generación de información es un esfuerzo conjunto del FIIS          </a:t>
            </a:r>
          </a:p>
          <a:p>
            <a:pPr>
              <a:spcBef>
                <a:spcPts val="600"/>
              </a:spcBef>
              <a:spcAft>
                <a:spcPts val="900"/>
              </a:spcAft>
            </a:pPr>
            <a:r>
              <a:rPr lang="es-ES" sz="7200" noProof="0" smtClean="0"/>
              <a:t>Como punto de partida, recopile información sobre los usos de la sustancia en las organizaciones sectoriales de sus clientes </a:t>
            </a:r>
          </a:p>
          <a:p>
            <a:pPr>
              <a:spcBef>
                <a:spcPts val="600"/>
              </a:spcBef>
              <a:spcAft>
                <a:spcPts val="900"/>
              </a:spcAft>
            </a:pPr>
            <a:r>
              <a:rPr lang="es-ES" sz="7200" noProof="0" smtClean="0"/>
              <a:t>Los ensayos y la elaboración del expediente llevan tiempo, pero la información de buena calidad reduce tareas futuras y costes</a:t>
            </a:r>
          </a:p>
          <a:p>
            <a:pPr>
              <a:spcBef>
                <a:spcPts val="600"/>
              </a:spcBef>
              <a:spcAft>
                <a:spcPts val="900"/>
              </a:spcAft>
            </a:pPr>
            <a:r>
              <a:rPr lang="es-ES" sz="7200" noProof="0" smtClean="0"/>
              <a:t>Asegúrese de que tanto usted como sus clientes utilizan la sustancia de manera segura</a:t>
            </a:r>
          </a:p>
          <a:p>
            <a:r>
              <a:rPr lang="es-ES" sz="7200"/>
              <a:t>Puede encontrar ayuda en </a:t>
            </a:r>
            <a:r>
              <a:rPr lang="es-ES" sz="7200" smtClean="0">
                <a:hlinkClick r:id="rId3"/>
              </a:rPr>
              <a:t>https://echa.europa.eu/reach-2018</a:t>
            </a:r>
            <a:endParaRPr lang="es-ES" sz="7200" smtClean="0"/>
          </a:p>
        </p:txBody>
      </p:sp>
    </p:spTree>
    <p:extLst>
      <p:ext uri="{BB962C8B-B14F-4D97-AF65-F5344CB8AC3E}">
        <p14:creationId xmlns:p14="http://schemas.microsoft.com/office/powerpoint/2010/main" val="91015051"/>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es-ES"/>
          </a:p>
        </p:txBody>
      </p:sp>
      <p:sp>
        <p:nvSpPr>
          <p:cNvPr id="4" name="Title 3"/>
          <p:cNvSpPr>
            <a:spLocks noGrp="1"/>
          </p:cNvSpPr>
          <p:nvPr>
            <p:ph type="title"/>
          </p:nvPr>
        </p:nvSpPr>
        <p:spPr/>
        <p:txBody>
          <a:bodyPr/>
          <a:lstStyle/>
          <a:p>
            <a:r>
              <a:rPr lang="es-ES" noProof="0" smtClean="0"/>
              <a:t>Objetivo de esta presentación</a:t>
            </a:r>
            <a:endParaRPr lang="es-ES" noProof="0"/>
          </a:p>
        </p:txBody>
      </p:sp>
      <p:sp>
        <p:nvSpPr>
          <p:cNvPr id="5" name="Content Placeholder 4"/>
          <p:cNvSpPr>
            <a:spLocks noGrp="1"/>
          </p:cNvSpPr>
          <p:nvPr>
            <p:ph idx="1"/>
          </p:nvPr>
        </p:nvSpPr>
        <p:spPr/>
        <p:txBody>
          <a:bodyPr>
            <a:normAutofit fontScale="62500" lnSpcReduction="20000"/>
          </a:bodyPr>
          <a:lstStyle/>
          <a:p>
            <a:r>
              <a:rPr lang="es-ES" altLang="en-US" noProof="0"/>
              <a:t>Esta presentación, acompañada de notas, ha sido elaborada por la ECHA (Agencia Europea de Sustancias y Preparados Químicos) con el fin de ayudarle en la elaboración de una presentación sobre REACH 2018, es decir, el último plazo de registro de sustancias en fase transitoria. El objetivo es que pueda seleccionar las diapositivas pertinentes y modificarlas de manera que se adapten a sus destinatarios, ya sean directivos, trabajadores, profesionales de la salud y la seguridad medioambientales, autoridades, etc. Puede utilizarlas sin necesidad de obtener autorización.</a:t>
            </a:r>
          </a:p>
          <a:p>
            <a:endParaRPr lang="es-ES" altLang="en-US" noProof="0"/>
          </a:p>
          <a:p>
            <a:r>
              <a:rPr lang="es-ES" altLang="en-US" noProof="0"/>
              <a:t>La presentación brinda una sucienta visión general de la fase 4 (Evalúe los peligros y los riesgos) de la Hoja de ruta REACH 2018 de la ECHA. Se inscribe dentro de una serie de presentaciones relativas a REACH 2018, disponibles en el sitio web de la Agencia. Acogemos favorablemente sus comentarios y sugerencias en: </a:t>
            </a:r>
            <a:r>
              <a:rPr lang="es-ES" altLang="en-US" b="1" noProof="0" smtClean="0">
                <a:solidFill>
                  <a:srgbClr val="0046AD"/>
                </a:solidFill>
              </a:rPr>
              <a:t>reach-2018@echa.europa.eu</a:t>
            </a:r>
            <a:r>
              <a:rPr lang="es-ES" altLang="en-US" noProof="0"/>
              <a:t>.  </a:t>
            </a:r>
          </a:p>
          <a:p>
            <a:endParaRPr lang="es-ES" altLang="en-US" noProof="0"/>
          </a:p>
          <a:p>
            <a:r>
              <a:rPr lang="es-ES" altLang="en-US" b="1" noProof="0"/>
              <a:t>Aviso legal: </a:t>
            </a:r>
            <a:r>
              <a:rPr lang="es-ES" altLang="en-US" noProof="0"/>
              <a:t>La información contenida en esta presentación no representa necesariamente, en términos legales, la posición oficial de la Agencia Europea de Sustancias y Mezclas Químicas. La Agencia Europea de Sustancias y Mezclas Químicas no se hace responsable del contenido de este documento.</a:t>
            </a:r>
          </a:p>
          <a:p>
            <a:endParaRPr lang="es-ES" altLang="en-US" noProof="0"/>
          </a:p>
          <a:p>
            <a:r>
              <a:rPr lang="es-ES" altLang="en-US" noProof="0"/>
              <a:t>Fecha de publicación: mayo de 2017</a:t>
            </a:r>
          </a:p>
          <a:p>
            <a:pPr marL="0" indent="0">
              <a:buNone/>
            </a:pPr>
            <a:endParaRPr lang="es-ES" noProof="0"/>
          </a:p>
        </p:txBody>
      </p:sp>
    </p:spTree>
    <p:extLst>
      <p:ext uri="{BB962C8B-B14F-4D97-AF65-F5344CB8AC3E}">
        <p14:creationId xmlns:p14="http://schemas.microsoft.com/office/powerpoint/2010/main" val="1104179010"/>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260648"/>
            <a:ext cx="8229600" cy="1143000"/>
          </a:xfrm>
        </p:spPr>
        <p:txBody>
          <a:bodyPr/>
          <a:lstStyle/>
          <a:p>
            <a:r>
              <a:rPr lang="es-ES" noProof="0"/>
              <a:t>Registro con arreglo </a:t>
            </a:r>
            <a:r>
              <a:rPr lang="es-ES" noProof="0" smtClean="0"/>
              <a:t>a </a:t>
            </a:r>
            <a:br>
              <a:rPr lang="es-ES" noProof="0" smtClean="0"/>
            </a:br>
            <a:r>
              <a:rPr lang="es-ES" noProof="0" smtClean="0"/>
              <a:t>REACH </a:t>
            </a:r>
            <a:r>
              <a:rPr lang="es-ES" noProof="0"/>
              <a:t>2018</a:t>
            </a:r>
          </a:p>
        </p:txBody>
      </p:sp>
      <p:sp>
        <p:nvSpPr>
          <p:cNvPr id="3" name="Content Placeholder 2"/>
          <p:cNvSpPr>
            <a:spLocks noGrp="1"/>
          </p:cNvSpPr>
          <p:nvPr>
            <p:ph idx="1"/>
          </p:nvPr>
        </p:nvSpPr>
        <p:spPr/>
        <p:txBody>
          <a:bodyPr/>
          <a:lstStyle/>
          <a:p>
            <a:pPr marL="0" lvl="0" indent="0">
              <a:spcBef>
                <a:spcPts val="1200"/>
              </a:spcBef>
              <a:spcAft>
                <a:spcPts val="2400"/>
              </a:spcAft>
              <a:buNone/>
              <a:defRPr/>
            </a:pPr>
            <a:r>
              <a:rPr lang="es-ES" b="1" noProof="0">
                <a:solidFill>
                  <a:srgbClr val="008BC8"/>
                </a:solidFill>
                <a:latin typeface="Verdana"/>
              </a:rPr>
              <a:t>Actividades de la fase 4</a:t>
            </a:r>
          </a:p>
          <a:p>
            <a:pPr marL="457200" lvl="0" indent="-457200">
              <a:spcBef>
                <a:spcPts val="600"/>
              </a:spcBef>
              <a:spcAft>
                <a:spcPts val="1200"/>
              </a:spcAft>
              <a:buFont typeface="+mj-lt"/>
              <a:buAutoNum type="arabicPeriod"/>
              <a:defRPr/>
            </a:pPr>
            <a:r>
              <a:rPr lang="es-ES" sz="2200" noProof="0" smtClean="0">
                <a:solidFill>
                  <a:sysClr val="windowText" lastClr="000000"/>
                </a:solidFill>
                <a:latin typeface="Verdana"/>
              </a:rPr>
              <a:t>Entender sus requisitos de información</a:t>
            </a:r>
          </a:p>
          <a:p>
            <a:pPr marL="457200" lvl="0" indent="-457200">
              <a:spcBef>
                <a:spcPts val="600"/>
              </a:spcBef>
              <a:spcAft>
                <a:spcPts val="1200"/>
              </a:spcAft>
              <a:buFont typeface="+mj-lt"/>
              <a:buAutoNum type="arabicPeriod"/>
              <a:defRPr/>
            </a:pPr>
            <a:r>
              <a:rPr lang="es-ES" sz="2200" noProof="0" smtClean="0">
                <a:solidFill>
                  <a:sysClr val="windowText" lastClr="000000"/>
                </a:solidFill>
                <a:latin typeface="Verdana"/>
              </a:rPr>
              <a:t>Recopilar datos sobre peligros</a:t>
            </a:r>
          </a:p>
          <a:p>
            <a:pPr marL="457200" lvl="0" indent="-457200">
              <a:spcBef>
                <a:spcPts val="600"/>
              </a:spcBef>
              <a:spcAft>
                <a:spcPts val="1200"/>
              </a:spcAft>
              <a:buFont typeface="+mj-lt"/>
              <a:buAutoNum type="arabicPeriod"/>
              <a:defRPr/>
            </a:pPr>
            <a:r>
              <a:rPr lang="es-ES" sz="2200" noProof="0">
                <a:solidFill>
                  <a:sysClr val="windowText" lastClr="000000"/>
                </a:solidFill>
                <a:latin typeface="Verdana"/>
              </a:rPr>
              <a:t>Suplir las deficiencias de información</a:t>
            </a:r>
          </a:p>
          <a:p>
            <a:pPr marL="457200" lvl="0" indent="-457200">
              <a:spcBef>
                <a:spcPts val="600"/>
              </a:spcBef>
              <a:spcAft>
                <a:spcPts val="1200"/>
              </a:spcAft>
              <a:buFont typeface="+mj-lt"/>
              <a:buAutoNum type="arabicPeriod"/>
              <a:defRPr/>
            </a:pPr>
            <a:r>
              <a:rPr lang="es-ES" sz="2200" noProof="0" smtClean="0">
                <a:solidFill>
                  <a:sysClr val="windowText" lastClr="000000"/>
                </a:solidFill>
                <a:latin typeface="Verdana"/>
              </a:rPr>
              <a:t>Recopilar información sobre los usos</a:t>
            </a:r>
          </a:p>
          <a:p>
            <a:pPr marL="457200" lvl="0" indent="-457200">
              <a:spcBef>
                <a:spcPts val="600"/>
              </a:spcBef>
              <a:spcAft>
                <a:spcPts val="1200"/>
              </a:spcAft>
              <a:buFont typeface="+mj-lt"/>
              <a:buAutoNum type="arabicPeriod"/>
              <a:defRPr/>
            </a:pPr>
            <a:r>
              <a:rPr lang="es-ES" sz="2200" noProof="0" smtClean="0">
                <a:solidFill>
                  <a:sysClr val="windowText" lastClr="000000"/>
                </a:solidFill>
                <a:latin typeface="Verdana"/>
              </a:rPr>
              <a:t>Evaluar los riesgos y establecer medidas para gestionarlos </a:t>
            </a:r>
            <a:endParaRPr lang="es-ES" sz="2200" noProof="0">
              <a:solidFill>
                <a:sysClr val="windowText" lastClr="000000"/>
              </a:solidFill>
              <a:latin typeface="Verdana"/>
              <a:ea typeface="ＭＳ Ｐゴシック" charset="-128"/>
              <a:cs typeface="+mn-cs"/>
            </a:endParaRPr>
          </a:p>
          <a:p>
            <a:endParaRPr lang="es-ES" noProof="0"/>
          </a:p>
        </p:txBody>
      </p:sp>
    </p:spTree>
    <p:extLst>
      <p:ext uri="{BB962C8B-B14F-4D97-AF65-F5344CB8AC3E}">
        <p14:creationId xmlns:p14="http://schemas.microsoft.com/office/powerpoint/2010/main" val="784390719"/>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4</a:t>
            </a:fld>
            <a:endParaRPr lang="es-ES"/>
          </a:p>
        </p:txBody>
      </p:sp>
      <p:sp>
        <p:nvSpPr>
          <p:cNvPr id="7" name="Content Placeholder 2"/>
          <p:cNvSpPr>
            <a:spLocks noGrp="1"/>
          </p:cNvSpPr>
          <p:nvPr>
            <p:ph idx="1"/>
          </p:nvPr>
        </p:nvSpPr>
        <p:spPr>
          <a:xfrm>
            <a:off x="230832" y="1600200"/>
            <a:ext cx="8229600" cy="4525963"/>
          </a:xfrm>
        </p:spPr>
        <p:txBody>
          <a:bodyPr>
            <a:normAutofit fontScale="92500" lnSpcReduction="10000"/>
          </a:bodyPr>
          <a:lstStyle/>
          <a:p>
            <a:pPr marL="0" indent="0">
              <a:buNone/>
            </a:pPr>
            <a:r>
              <a:rPr lang="es-ES" sz="2000" noProof="0" smtClean="0"/>
              <a:t>Los requisitos de información para el registro dependen del tipo de registro en su caso y del volumen de la sustancia que fabrique o importe anualmente.</a:t>
            </a:r>
          </a:p>
          <a:p>
            <a:pPr marL="0" indent="0">
              <a:buNone/>
            </a:pPr>
            <a:endParaRPr lang="es-ES" sz="2000" noProof="0" smtClean="0"/>
          </a:p>
          <a:p>
            <a:pPr lvl="1">
              <a:buFont typeface="Arial" panose="020b0604020202020204" pitchFamily="34" charset="0"/>
              <a:buChar char="•"/>
            </a:pPr>
            <a:r>
              <a:rPr lang="es-ES" noProof="0" smtClean="0"/>
              <a:t>sustancia intermedia en condiciones estrictamente controladas</a:t>
            </a:r>
            <a:br>
              <a:rPr/>
            </a:br>
            <a:r>
              <a:rPr lang="en-GB" noProof="0" smtClean="0">
                <a:sym typeface="Wingdings" panose="05000000000000000000" pitchFamily="2" charset="2"/>
              </a:rPr>
              <a:t></a:t>
            </a:r>
            <a:r>
              <a:rPr lang="es-ES" noProof="0" smtClean="0"/>
              <a:t>todos los datos disponibles</a:t>
            </a:r>
          </a:p>
          <a:p>
            <a:pPr lvl="1"/>
            <a:endParaRPr lang="es-ES" noProof="0" smtClean="0"/>
          </a:p>
          <a:p>
            <a:pPr lvl="1">
              <a:buFont typeface="Arial" panose="020b0604020202020204" pitchFamily="34" charset="0"/>
              <a:buChar char="•"/>
            </a:pPr>
            <a:r>
              <a:rPr lang="es-ES" noProof="0" smtClean="0"/>
              <a:t>registro estándar</a:t>
            </a:r>
            <a:br>
              <a:rPr/>
            </a:br>
            <a:r>
              <a:rPr lang="en-GB" noProof="0" smtClean="0">
                <a:sym typeface="Wingdings" panose="05000000000000000000" pitchFamily="2" charset="2"/>
              </a:rPr>
              <a:t></a:t>
            </a:r>
            <a:r>
              <a:rPr lang="es-ES" noProof="0" smtClean="0"/>
              <a:t>depende del intervalo de tonelaje de su sustancia</a:t>
            </a:r>
            <a:endParaRPr lang="es-ES" noProof="0"/>
          </a:p>
          <a:p>
            <a:pPr marL="457200" lvl="1" indent="0">
              <a:buNone/>
            </a:pPr>
            <a:endParaRPr lang="es-ES" sz="1800" noProof="0" smtClean="0"/>
          </a:p>
          <a:p>
            <a:pPr marL="457200" lvl="1" indent="0">
              <a:buNone/>
            </a:pPr>
            <a:endParaRPr lang="es-ES" sz="1800" noProof="0"/>
          </a:p>
          <a:p>
            <a:pPr marL="57150" indent="0">
              <a:buNone/>
            </a:pPr>
            <a:r>
              <a:rPr lang="es-ES" sz="2000" noProof="0" smtClean="0"/>
              <a:t>Consejo: Guía práctica para responsables de pymes y coordinadores de REACH: </a:t>
            </a:r>
            <a:r>
              <a:rPr lang="es-ES" sz="2000" noProof="0">
                <a:solidFill>
                  <a:srgbClr val="0070C0"/>
                </a:solidFill>
              </a:rPr>
              <a:t>«Cómo cumplir sus requisitos de información para tonelajes de 1-10 y de 10-100 t/año»</a:t>
            </a:r>
            <a:endParaRPr lang="es-ES" sz="2000" noProof="0" smtClean="0"/>
          </a:p>
        </p:txBody>
      </p:sp>
      <p:sp>
        <p:nvSpPr>
          <p:cNvPr id="12" name="Title 1"/>
          <p:cNvSpPr txBox="1"/>
          <p:nvPr/>
        </p:nvSpPr>
        <p:spPr>
          <a:xfrm>
            <a:off x="251520"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s-ES" sz="1400" smtClean="0"/>
              <a:t>Entender sus requisitos de información</a:t>
            </a:r>
            <a:br>
              <a:rPr/>
            </a:br>
            <a:r>
              <a:rPr lang="es-ES" smtClean="0"/>
              <a:t>Requisitos de información</a:t>
            </a:r>
            <a:endParaRPr lang="es-E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2109" y="3214984"/>
            <a:ext cx="1192683" cy="1296394"/>
          </a:xfrm>
          <a:prstGeom prst="rect">
            <a:avLst/>
          </a:prstGeom>
        </p:spPr>
      </p:pic>
    </p:spTree>
    <p:extLst>
      <p:ext uri="{BB962C8B-B14F-4D97-AF65-F5344CB8AC3E}">
        <p14:creationId xmlns:p14="http://schemas.microsoft.com/office/powerpoint/2010/main" val="1142133736"/>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5</a:t>
            </a:fld>
            <a:endParaRPr lang="es-ES"/>
          </a:p>
        </p:txBody>
      </p:sp>
      <p:sp>
        <p:nvSpPr>
          <p:cNvPr id="7" name="Content Placeholder 2"/>
          <p:cNvSpPr>
            <a:spLocks noGrp="1"/>
          </p:cNvSpPr>
          <p:nvPr>
            <p:ph idx="1"/>
          </p:nvPr>
        </p:nvSpPr>
        <p:spPr/>
        <p:txBody>
          <a:bodyPr>
            <a:normAutofit/>
          </a:bodyPr>
          <a:lstStyle/>
          <a:p>
            <a:pPr marL="0" indent="0">
              <a:buNone/>
            </a:pPr>
            <a:endParaRPr lang="en-GB" sz="1400" noProof="0" smtClean="0"/>
          </a:p>
          <a:p>
            <a:pPr marL="457200" lvl="1" indent="0">
              <a:buNone/>
            </a:pPr>
            <a:endParaRPr lang="en-GB" noProof="0" smtClean="0"/>
          </a:p>
          <a:p>
            <a:pPr marL="457200" lvl="1" indent="0">
              <a:buNone/>
            </a:pPr>
            <a:endParaRPr lang="en-GB" noProof="0"/>
          </a:p>
          <a:p>
            <a:pPr marL="457200" lvl="1" indent="0">
              <a:buNone/>
            </a:pPr>
            <a:endParaRPr lang="en-GB" noProof="0" smtClean="0"/>
          </a:p>
          <a:p>
            <a:pPr marL="457200" lvl="1" indent="0">
              <a:buNone/>
            </a:pPr>
            <a:endParaRPr lang="en-GB" noProof="0">
              <a:hlinkClick r:id="rId3"/>
            </a:endParaRPr>
          </a:p>
          <a:p>
            <a:pPr marL="457200" lvl="1" indent="0">
              <a:buNone/>
            </a:pPr>
            <a:endParaRPr lang="en-GB" noProof="0" smtClean="0">
              <a:hlinkClick r:id="rId3"/>
            </a:endParaRPr>
          </a:p>
          <a:p>
            <a:pPr marL="457200" lvl="1" indent="0">
              <a:buNone/>
            </a:pPr>
            <a:endParaRPr lang="en-GB" noProof="0">
              <a:hlinkClick r:id="rId3"/>
            </a:endParaRPr>
          </a:p>
          <a:p>
            <a:pPr marL="457200" lvl="1" indent="0">
              <a:buNone/>
            </a:pPr>
            <a:endParaRPr lang="en-GB" sz="1600" noProof="0" smtClean="0">
              <a:hlinkClick r:id="rId3"/>
            </a:endParaRPr>
          </a:p>
          <a:p>
            <a:pPr marL="457200" lvl="1" indent="0">
              <a:buNone/>
            </a:pPr>
            <a:endParaRPr lang="en-GB" noProof="0" smtClean="0"/>
          </a:p>
        </p:txBody>
      </p:sp>
      <p:sp>
        <p:nvSpPr>
          <p:cNvPr id="10" name="Content Placeholder 2"/>
          <p:cNvSpPr>
            <a:spLocks noGrp="1"/>
          </p:cNvSpPr>
          <p:nvPr>
            <p:ph idx="4294967295"/>
          </p:nvPr>
        </p:nvSpPr>
        <p:spPr>
          <a:xfrm>
            <a:off x="457200" y="1600200"/>
            <a:ext cx="7931224" cy="4525963"/>
          </a:xfrm>
        </p:spPr>
        <p:txBody>
          <a:bodyPr>
            <a:noAutofit/>
          </a:bodyPr>
          <a:lstStyle/>
          <a:p>
            <a:r>
              <a:rPr lang="es-ES" sz="2400" noProof="0" smtClean="0"/>
              <a:t>Si fabrica o importa 1-10 t/año de una sustancia</a:t>
            </a:r>
          </a:p>
          <a:p>
            <a:pPr lvl="1">
              <a:buFont typeface="Arial" panose="020b0604020202020204" pitchFamily="34" charset="0"/>
              <a:buChar char="•"/>
            </a:pPr>
            <a:r>
              <a:rPr lang="es-ES" sz="2000" noProof="0" smtClean="0"/>
              <a:t>Anexo VII de REACH</a:t>
            </a:r>
          </a:p>
          <a:p>
            <a:pPr lvl="2">
              <a:buFont typeface="Verdana" panose="020b0604030504040204" pitchFamily="34" charset="0"/>
              <a:buChar char="−"/>
            </a:pPr>
            <a:r>
              <a:rPr lang="es-ES" sz="1800" noProof="0" smtClean="0"/>
              <a:t>Propiedades físicoquímicas</a:t>
            </a:r>
          </a:p>
          <a:p>
            <a:pPr lvl="2">
              <a:buFont typeface="Verdana" panose="020b0604030504040204" pitchFamily="34" charset="0"/>
              <a:buChar char="−"/>
            </a:pPr>
            <a:r>
              <a:rPr lang="es-ES" sz="1800" noProof="0" smtClean="0"/>
              <a:t>Propiedades toxicológicas</a:t>
            </a:r>
          </a:p>
          <a:p>
            <a:pPr lvl="2">
              <a:buFont typeface="Verdana" panose="020b0604030504040204" pitchFamily="34" charset="0"/>
              <a:buChar char="−"/>
            </a:pPr>
            <a:r>
              <a:rPr lang="es-ES" sz="1800" noProof="0" smtClean="0"/>
              <a:t>Propiedades ecotoxicológicas</a:t>
            </a:r>
          </a:p>
          <a:p>
            <a:r>
              <a:rPr lang="es-ES" sz="2400" noProof="0" smtClean="0"/>
              <a:t>Si fabrica o importa 10-100 t/año de una sustancia</a:t>
            </a:r>
          </a:p>
          <a:p>
            <a:pPr lvl="1">
              <a:buFont typeface="Arial" panose="020b0604020202020204" pitchFamily="34" charset="0"/>
              <a:buChar char="•"/>
            </a:pPr>
            <a:r>
              <a:rPr lang="es-ES" sz="2000" noProof="0" smtClean="0"/>
              <a:t>Anexo VII de REACH</a:t>
            </a:r>
          </a:p>
          <a:p>
            <a:pPr lvl="1">
              <a:buFont typeface="Arial" panose="020b0604020202020204" pitchFamily="34" charset="0"/>
              <a:buChar char="•"/>
            </a:pPr>
            <a:r>
              <a:rPr lang="es-ES" sz="2000" noProof="0" smtClean="0"/>
              <a:t>Anexo VIII de REACH: Adicional</a:t>
            </a:r>
          </a:p>
          <a:p>
            <a:pPr lvl="2">
              <a:buFont typeface="Verdana" panose="020b0604030504040204" pitchFamily="34" charset="0"/>
              <a:buChar char="−"/>
            </a:pPr>
            <a:r>
              <a:rPr lang="es-ES" sz="1800" noProof="0" smtClean="0"/>
              <a:t>Propiedades toxicológicas</a:t>
            </a:r>
          </a:p>
          <a:p>
            <a:pPr lvl="2">
              <a:buFont typeface="Verdana" panose="020b0604030504040204" pitchFamily="34" charset="0"/>
              <a:buChar char="−"/>
            </a:pPr>
            <a:r>
              <a:rPr lang="es-ES" sz="1800" noProof="0" smtClean="0"/>
              <a:t>Propiedades ecotoxicológicas</a:t>
            </a:r>
          </a:p>
          <a:p>
            <a:pPr lvl="1">
              <a:buFont typeface="Arial" panose="020b0604020202020204" pitchFamily="34" charset="0"/>
              <a:buChar char="•"/>
            </a:pPr>
            <a:r>
              <a:rPr lang="es-ES" sz="2200" noProof="0" smtClean="0"/>
              <a:t>Valoración de la seguridad química</a:t>
            </a:r>
          </a:p>
          <a:p>
            <a:pPr marL="0" indent="0">
              <a:buNone/>
            </a:pPr>
            <a:endParaRPr lang="es-ES" sz="1800" noProof="0"/>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s-ES" sz="1500" smtClean="0"/>
              <a:t>Entender sus requisitos de información</a:t>
            </a:r>
            <a:br>
              <a:rPr sz="1500"/>
            </a:br>
            <a:r>
              <a:rPr lang="es-ES" smtClean="0"/>
              <a:t>Registro estándar</a:t>
            </a:r>
            <a:endParaRPr lang="es-ES"/>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4620344"/>
            <a:ext cx="1283622" cy="1688976"/>
          </a:xfrm>
          <a:prstGeom prst="rect">
            <a:avLst/>
          </a:prstGeom>
        </p:spPr>
      </p:pic>
    </p:spTree>
    <p:extLst>
      <p:ext uri="{BB962C8B-B14F-4D97-AF65-F5344CB8AC3E}">
        <p14:creationId xmlns:p14="http://schemas.microsoft.com/office/powerpoint/2010/main" val="3668221017"/>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6</a:t>
            </a:fld>
            <a:endParaRPr lang="es-ES"/>
          </a:p>
        </p:txBody>
      </p:sp>
      <p:sp>
        <p:nvSpPr>
          <p:cNvPr id="7" name="Content Placeholder 2"/>
          <p:cNvSpPr>
            <a:spLocks noGrp="1"/>
          </p:cNvSpPr>
          <p:nvPr>
            <p:ph idx="1"/>
          </p:nvPr>
        </p:nvSpPr>
        <p:spPr/>
        <p:txBody>
          <a:bodyPr>
            <a:noAutofit/>
          </a:bodyPr>
          <a:lstStyle/>
          <a:p>
            <a:r>
              <a:rPr lang="es-ES" sz="2000" noProof="0"/>
              <a:t>Las sustancias de bajo riesgo registradas en el intervalo de 1-10 toneladas pueden beneficiarse de unos requisitos de información menos exhaustivos</a:t>
            </a:r>
          </a:p>
          <a:p>
            <a:pPr lvl="1"/>
            <a:r>
              <a:rPr lang="es-ES" noProof="0" smtClean="0"/>
              <a:t>solo las propiedades fisicoquímicas del anexo VII como mínimo</a:t>
            </a:r>
            <a:endParaRPr lang="es-ES" noProof="0"/>
          </a:p>
          <a:p>
            <a:pPr lvl="1"/>
            <a:endParaRPr lang="es-ES" sz="1600" noProof="0"/>
          </a:p>
          <a:p>
            <a:r>
              <a:rPr lang="es-ES" sz="2000" noProof="0"/>
              <a:t>El anexo III de REACH establece los criterios para decidir sobre el riesgo bajo</a:t>
            </a:r>
          </a:p>
          <a:p>
            <a:endParaRPr lang="es-ES" sz="1600" b="1" noProof="0"/>
          </a:p>
          <a:p>
            <a:r>
              <a:rPr lang="es-ES" sz="2000" noProof="0" smtClean="0"/>
              <a:t>Si desea beneficiarse de unos requisitos de información menos exhaustivos, debe cumplimentar una justificación</a:t>
            </a:r>
          </a:p>
          <a:p>
            <a:pPr marL="0" indent="0">
              <a:buNone/>
            </a:pPr>
            <a:endParaRPr lang="es-ES" sz="1600" b="1" noProof="0"/>
          </a:p>
          <a:p>
            <a:pPr marL="0" indent="0">
              <a:buNone/>
            </a:pPr>
            <a:r>
              <a:rPr lang="es-ES" sz="2000" b="1" noProof="0" smtClean="0">
                <a:solidFill>
                  <a:srgbClr val="0070C0"/>
                </a:solidFill>
              </a:rPr>
              <a:t>Consejo</a:t>
            </a:r>
            <a:r>
              <a:rPr lang="es-ES" sz="2000" noProof="0" smtClean="0"/>
              <a:t>: en el sitio web de la ECHA se ofrece un inventario de sustancias que probablemente necesitarán el conjunto completo de datos</a:t>
            </a:r>
          </a:p>
          <a:p>
            <a:pPr marL="0" indent="0">
              <a:buNone/>
            </a:pPr>
            <a:endParaRPr lang="es-ES" sz="1800" noProof="0"/>
          </a:p>
        </p:txBody>
      </p:sp>
      <p:sp>
        <p:nvSpPr>
          <p:cNvPr id="8"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s-ES" sz="1400" smtClean="0"/>
              <a:t>Entender sus requisitos de información</a:t>
            </a:r>
            <a:br>
              <a:rPr/>
            </a:br>
            <a:r>
              <a:rPr lang="es-ES" smtClean="0"/>
              <a:t>Substancias de bajo riesgo</a:t>
            </a:r>
            <a:endParaRPr lang="es-ES"/>
          </a:p>
        </p:txBody>
      </p:sp>
    </p:spTree>
    <p:extLst>
      <p:ext uri="{BB962C8B-B14F-4D97-AF65-F5344CB8AC3E}">
        <p14:creationId xmlns:p14="http://schemas.microsoft.com/office/powerpoint/2010/main" val="267052980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7</a:t>
            </a:fld>
            <a:endParaRPr lang="es-ES">
              <a:solidFill>
                <a:prstClr val="black">
                  <a:tint val="75000"/>
                </a:prstClr>
              </a:solidFill>
            </a:endParaRPr>
          </a:p>
        </p:txBody>
      </p:sp>
      <p:graphicFrame>
        <p:nvGraphicFramePr>
          <p:cNvPr id="9" name="Diagram 8"/>
          <p:cNvGraphicFramePr/>
          <p:nvPr>
            <p:extLst>
              <p:ext uri="{D42A27DB-BD31-4B8C-83A1-F6EECF244321}">
                <p14:modId xmlns:p14="http://schemas.microsoft.com/office/powerpoint/2010/main" val="3995099495"/>
              </p:ext>
            </p:extLst>
          </p:nvPr>
        </p:nvGraphicFramePr>
        <p:xfrm>
          <a:off x="302382" y="1767310"/>
          <a:ext cx="8568951" cy="4536504"/>
        </p:xfrm>
        <a:graphic>
          <a:graphicData uri="http://schemas.openxmlformats.org/drawingml/2006/diagram">
            <dgm:relIds xmlns:dgm="http://schemas.openxmlformats.org/drawingml/2006/diagram" r:dm="rId4" r:lo="rId5" r:qs="rId6" r:cs="rId7"/>
          </a:graphicData>
        </a:graphic>
      </p:graphicFrame>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sp>
        <p:nvSpPr>
          <p:cNvPr id="10" name="Right Arrow 9"/>
          <p:cNvSpPr/>
          <p:nvPr/>
        </p:nvSpPr>
        <p:spPr>
          <a:xfrm>
            <a:off x="2195736"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39032"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652612"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2" name="Title 1"/>
          <p:cNvSpPr txBox="1"/>
          <p:nvPr/>
        </p:nvSpPr>
        <p:spPr>
          <a:xfrm>
            <a:off x="395536" y="352128"/>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s-ES" sz="1400"/>
              <a:t>Recopilar datos sobre peligros</a:t>
            </a:r>
          </a:p>
          <a:p>
            <a:r>
              <a:rPr lang="es-ES" smtClean="0"/>
              <a:t>Información sobre peligros</a:t>
            </a:r>
            <a:endParaRPr lang="es-ES"/>
          </a:p>
        </p:txBody>
      </p:sp>
    </p:spTree>
    <p:extLst>
      <p:ext uri="{BB962C8B-B14F-4D97-AF65-F5344CB8AC3E}">
        <p14:creationId xmlns:p14="http://schemas.microsoft.com/office/powerpoint/2010/main" val="2310950575"/>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8</a:t>
            </a:fld>
            <a:endParaRPr lang="es-ES">
              <a:solidFill>
                <a:prstClr val="black">
                  <a:tint val="75000"/>
                </a:prstClr>
              </a:solidFill>
            </a:endParaRPr>
          </a:p>
        </p:txBody>
      </p:sp>
      <p:sp>
        <p:nvSpPr>
          <p:cNvPr id="8" name="Rectangle 7"/>
          <p:cNvSpPr/>
          <p:nvPr/>
        </p:nvSpPr>
        <p:spPr>
          <a:xfrm>
            <a:off x="473284" y="1484784"/>
            <a:ext cx="8437776" cy="5247590"/>
          </a:xfrm>
          <a:prstGeom prst="rect">
            <a:avLst/>
          </a:prstGeom>
        </p:spPr>
        <p:txBody>
          <a:bodyPr wrap="square">
            <a:spAutoFit/>
          </a:bodyPr>
          <a:lstStyle/>
          <a:p>
            <a:r>
              <a:rPr lang="es-ES" sz="2350" smtClean="0">
                <a:solidFill>
                  <a:prstClr val="black"/>
                </a:solidFill>
                <a:latin typeface="Verdana" panose="020b0604030504040204" pitchFamily="34" charset="0"/>
              </a:rPr>
              <a:t>Evite los ensayos innecesarios con animales mediante:</a:t>
            </a:r>
          </a:p>
          <a:p>
            <a:pPr marL="800100" lvl="1" indent="-342900">
              <a:spcBef>
                <a:spcPts val="600"/>
              </a:spcBef>
              <a:buFont typeface="Arial" panose="020b0604020202020204" pitchFamily="34" charset="0"/>
              <a:buChar char="•"/>
            </a:pPr>
            <a:r>
              <a:rPr lang="es-ES" sz="1950" smtClean="0">
                <a:solidFill>
                  <a:prstClr val="black"/>
                </a:solidFill>
                <a:latin typeface="Verdana" panose="020b0604030504040204" pitchFamily="34" charset="0"/>
              </a:rPr>
              <a:t>la puesta en común de datos </a:t>
            </a:r>
            <a:r>
              <a:rPr lang="es-ES" sz="1950" b="1" smtClean="0">
                <a:solidFill>
                  <a:prstClr val="black"/>
                </a:solidFill>
                <a:latin typeface="Verdana" panose="020b0604030504040204" pitchFamily="34" charset="0"/>
              </a:rPr>
              <a:t>y</a:t>
            </a:r>
          </a:p>
          <a:p>
            <a:pPr marL="800100" lvl="1" indent="-342900">
              <a:buFont typeface="Arial" panose="020b0604020202020204" pitchFamily="34" charset="0"/>
              <a:buChar char="•"/>
            </a:pPr>
            <a:r>
              <a:rPr lang="es-ES" sz="1950" smtClean="0">
                <a:solidFill>
                  <a:prstClr val="black"/>
                </a:solidFill>
                <a:latin typeface="Verdana" panose="020b0604030504040204" pitchFamily="34" charset="0"/>
              </a:rPr>
              <a:t>la utilización de adaptaciones, basadas en reglas generales o específicas</a:t>
            </a:r>
          </a:p>
          <a:p>
            <a:endParaRPr lang="es-ES" sz="2000">
              <a:solidFill>
                <a:prstClr val="black"/>
              </a:solidFill>
              <a:latin typeface="Verdana" panose="020b0604030504040204" pitchFamily="34" charset="0"/>
              <a:ea typeface="Verdana" panose="020b0604030504040204" pitchFamily="34" charset="0"/>
              <a:cs typeface="Verdana" panose="020b0604030504040204" pitchFamily="34" charset="0"/>
            </a:endParaRPr>
          </a:p>
          <a:p>
            <a:pPr>
              <a:buClr>
                <a:srgbClr val="253F9F"/>
              </a:buClr>
            </a:pPr>
            <a:r>
              <a:rPr lang="es-ES" sz="2350">
                <a:solidFill>
                  <a:prstClr val="black"/>
                </a:solidFill>
                <a:latin typeface="Verdana" panose="020b0604030504040204" pitchFamily="34" charset="0"/>
              </a:rPr>
              <a:t>Cómo garantizar la aceptación científica y reglamentaria </a:t>
            </a:r>
            <a:endParaRPr lang="es-ES" sz="235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742950" lvl="1" indent="-285750">
              <a:buFont typeface="Arial" panose="020b0604020202020204" pitchFamily="34" charset="0"/>
              <a:buChar char="•"/>
            </a:pPr>
            <a:r>
              <a:rPr lang="es-ES" sz="1750" smtClean="0">
                <a:latin typeface="Verdana" panose="020b0604030504040204" pitchFamily="34" charset="0"/>
              </a:rPr>
              <a:t>Presente información satisfactoria y fiable</a:t>
            </a:r>
          </a:p>
          <a:p>
            <a:pPr marL="742950" lvl="1" indent="-285750">
              <a:buFont typeface="Arial" panose="020b0604020202020204" pitchFamily="34" charset="0"/>
              <a:buChar char="•"/>
            </a:pPr>
            <a:r>
              <a:rPr lang="es-ES" sz="1750" smtClean="0">
                <a:latin typeface="Verdana" panose="020b0604030504040204" pitchFamily="34" charset="0"/>
              </a:rPr>
              <a:t>Facilite una justificación válida para no realizar el ensayo, p. ej.</a:t>
            </a:r>
          </a:p>
          <a:p>
            <a:pPr marL="1200150" lvl="2" indent="-285750">
              <a:buFont typeface="Arial" panose="020b0604020202020204" pitchFamily="34" charset="0"/>
              <a:buChar char="•"/>
            </a:pPr>
            <a:r>
              <a:rPr lang="es-ES" sz="1750" smtClean="0">
                <a:solidFill>
                  <a:prstClr val="black"/>
                </a:solidFill>
                <a:latin typeface="Verdana" panose="020b0604030504040204" pitchFamily="34" charset="0"/>
              </a:rPr>
              <a:t>explique en el expediente por qué la predicción obtenida utilizando un modelo informático es fiable para su sustancia </a:t>
            </a:r>
          </a:p>
          <a:p>
            <a:pPr marL="1200150" lvl="2" indent="-285750">
              <a:buFont typeface="Arial" panose="020b0604020202020204" pitchFamily="34" charset="0"/>
              <a:buChar char="•"/>
            </a:pPr>
            <a:r>
              <a:rPr lang="es-ES" sz="1750">
                <a:solidFill>
                  <a:prstClr val="black"/>
                </a:solidFill>
                <a:latin typeface="Verdana" panose="020b0604030504040204" pitchFamily="34" charset="0"/>
              </a:rPr>
              <a:t>muestre que dos estudios previos cubren los mismos criterios que los exigidos en un estudio reciente</a:t>
            </a:r>
          </a:p>
          <a:p>
            <a:pPr marL="1257300" lvl="2" indent="-342900">
              <a:buClr>
                <a:srgbClr val="253F9F"/>
              </a:buClr>
              <a:buFont typeface="Arial" panose="020b0604020202020204" pitchFamily="34" charset="0"/>
              <a:buChar char="•"/>
            </a:pPr>
            <a:endParaRPr lang="es-ES" sz="175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pPr>
            <a:r>
              <a:rPr lang="es-ES" sz="1750" b="1" smtClean="0">
                <a:solidFill>
                  <a:srgbClr val="0070C0"/>
                </a:solidFill>
                <a:latin typeface="Verdana" panose="020b0604030504040204" pitchFamily="34" charset="0"/>
              </a:rPr>
              <a:t>Consejo</a:t>
            </a:r>
            <a:r>
              <a:rPr lang="es-ES" sz="1750" smtClean="0">
                <a:solidFill>
                  <a:prstClr val="black"/>
                </a:solidFill>
                <a:latin typeface="Verdana" panose="020b0604030504040204" pitchFamily="34" charset="0"/>
              </a:rPr>
              <a:t>: lea las guías prácticas de la ECHA sobre «Cómo utilizar alternativas a los ensayos con animales para cumplir los requisitos de información» y «Cómo utilizar y comunicar los análisis (Q)SAR».</a:t>
            </a:r>
          </a:p>
        </p:txBody>
      </p:sp>
      <p:sp>
        <p:nvSpPr>
          <p:cNvPr id="12" name="Title 1"/>
          <p:cNvSpPr txBox="1"/>
          <p:nvPr/>
        </p:nvSpPr>
        <p:spPr>
          <a:xfrm>
            <a:off x="395536" y="332656"/>
            <a:ext cx="8219256" cy="1143000"/>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s-ES" sz="1400"/>
              <a:t>Suplir las deficiencias de información</a:t>
            </a:r>
          </a:p>
          <a:p>
            <a:r>
              <a:rPr lang="es-ES" smtClean="0"/>
              <a:t>Ensayos con animales como </a:t>
            </a:r>
            <a:br>
              <a:rPr lang="es-ES" smtClean="0"/>
            </a:br>
            <a:r>
              <a:rPr lang="es-ES" smtClean="0"/>
              <a:t>último recurso</a:t>
            </a:r>
            <a:endParaRPr lang="es-ES"/>
          </a:p>
        </p:txBody>
      </p:sp>
    </p:spTree>
    <p:extLst>
      <p:ext uri="{BB962C8B-B14F-4D97-AF65-F5344CB8AC3E}">
        <p14:creationId xmlns:p14="http://schemas.microsoft.com/office/powerpoint/2010/main" val="80734234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t>9</a:t>
            </a:fld>
            <a:endParaRPr lang="es-ES"/>
          </a:p>
        </p:txBody>
      </p:sp>
      <p:sp>
        <p:nvSpPr>
          <p:cNvPr id="2" name="Title 1"/>
          <p:cNvSpPr>
            <a:spLocks noGrp="1"/>
          </p:cNvSpPr>
          <p:nvPr>
            <p:ph type="title"/>
          </p:nvPr>
        </p:nvSpPr>
        <p:spPr/>
        <p:txBody>
          <a:bodyPr>
            <a:normAutofit/>
          </a:bodyPr>
          <a:lstStyle/>
          <a:p>
            <a:r>
              <a:rPr lang="es-ES" sz="1400" noProof="0"/>
              <a:t>Suplir las deficiencias de información</a:t>
            </a:r>
            <a:br>
              <a:rPr/>
            </a:br>
            <a:r>
              <a:rPr lang="es-ES" sz="2400" noProof="0" smtClean="0"/>
              <a:t>Alternativas reguladoras – Adaptaciones</a:t>
            </a:r>
          </a:p>
        </p:txBody>
      </p:sp>
      <p:sp>
        <p:nvSpPr>
          <p:cNvPr id="7" name="Text Placeholder 3"/>
          <p:cNvSpPr txBox="1"/>
          <p:nvPr/>
        </p:nvSpPr>
        <p:spPr>
          <a:xfrm>
            <a:off x="395536" y="1748479"/>
            <a:ext cx="8579296" cy="3912769"/>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400"/>
              </a:spcBef>
              <a:spcAft>
                <a:spcPts val="400"/>
              </a:spcAft>
              <a:defRPr/>
            </a:pPr>
            <a:r>
              <a:rPr kumimoji="0" lang="es-ES" b="0" i="0" u="none" strike="noStrike" kern="1200" cap="none" spc="0" normalizeH="0" baseline="0" noProof="0" smtClean="0">
                <a:ln>
                  <a:noFill/>
                </a:ln>
                <a:solidFill>
                  <a:sysClr val="windowText" lastClr="000000"/>
                </a:solidFill>
                <a:effectLst/>
                <a:uLnTx/>
                <a:uFillTx/>
                <a:latin typeface="Verdana"/>
              </a:rPr>
              <a:t>Columna 2: especifique normas para cada </a:t>
            </a:r>
            <a:r>
              <a:rPr lang="es-ES" smtClean="0">
                <a:solidFill>
                  <a:sysClr val="windowText" lastClr="000000"/>
                </a:solidFill>
                <a:latin typeface="Verdana"/>
              </a:rPr>
              <a:t>propiedad</a:t>
            </a:r>
            <a:endParaRPr kumimoji="0" lang="es-ES" b="0" i="0" u="none" strike="noStrike" kern="1200" cap="none" spc="0" normalizeH="0" baseline="0" noProof="0" smtClean="0">
              <a:ln>
                <a:noFill/>
              </a:ln>
              <a:solidFill>
                <a:sysClr val="windowText" lastClr="000000"/>
              </a:solidFill>
              <a:effectLst/>
              <a:uLnTx/>
              <a:uFillTx/>
              <a:latin typeface="Verdana"/>
            </a:endParaRPr>
          </a:p>
          <a:p>
            <a:pPr lvl="1">
              <a:spcBef>
                <a:spcPts val="400"/>
              </a:spcBef>
              <a:spcAft>
                <a:spcPts val="400"/>
              </a:spcAft>
              <a:defRPr/>
            </a:pPr>
            <a:r>
              <a:rPr kumimoji="0" lang="es-ES" b="0" i="0" u="none" strike="noStrike" kern="1200" cap="none" spc="0" normalizeH="0" baseline="0" noProof="0" smtClean="0">
                <a:ln>
                  <a:noFill/>
                </a:ln>
                <a:solidFill>
                  <a:sysClr val="windowText" lastClr="000000"/>
                </a:solidFill>
                <a:effectLst/>
                <a:uLnTx/>
                <a:uFillTx/>
                <a:latin typeface="Verdana"/>
              </a:rPr>
              <a:t>No es necesario realizar un ensayo si: </a:t>
            </a:r>
          </a:p>
          <a:p>
            <a:pPr lvl="2">
              <a:spcBef>
                <a:spcPts val="400"/>
              </a:spcBef>
              <a:spcAft>
                <a:spcPts val="400"/>
              </a:spcAft>
              <a:defRPr/>
            </a:pPr>
            <a:r>
              <a:rPr kumimoji="0" lang="es-ES" b="0" i="0" u="none" strike="noStrike" kern="1200" cap="none" spc="0" normalizeH="0" baseline="0" noProof="0" smtClean="0">
                <a:ln>
                  <a:noFill/>
                </a:ln>
                <a:solidFill>
                  <a:sysClr val="windowText" lastClr="000000"/>
                </a:solidFill>
                <a:effectLst/>
                <a:uLnTx/>
                <a:uFillTx/>
                <a:latin typeface="Verdana"/>
              </a:rPr>
              <a:t>se justifica adecuadamente</a:t>
            </a:r>
          </a:p>
          <a:p>
            <a:pPr lvl="2">
              <a:spcBef>
                <a:spcPts val="400"/>
              </a:spcBef>
              <a:spcAft>
                <a:spcPts val="400"/>
              </a:spcAft>
              <a:defRPr/>
            </a:pPr>
            <a:r>
              <a:rPr kumimoji="0" lang="es-ES" b="0" i="0" u="none" strike="noStrike" kern="1200" cap="none" spc="0" normalizeH="0" baseline="0" noProof="0" smtClean="0">
                <a:ln>
                  <a:noFill/>
                </a:ln>
                <a:solidFill>
                  <a:sysClr val="windowText" lastClr="000000"/>
                </a:solidFill>
                <a:effectLst/>
                <a:uLnTx/>
                <a:uFillTx/>
                <a:latin typeface="Verdana"/>
              </a:rPr>
              <a:t>se satisfacen todos los criterios</a:t>
            </a:r>
          </a:p>
          <a:p>
            <a:pPr>
              <a:spcBef>
                <a:spcPts val="400"/>
              </a:spcBef>
              <a:spcAft>
                <a:spcPts val="400"/>
              </a:spcAft>
              <a:defRPr/>
            </a:pPr>
            <a:r>
              <a:rPr kumimoji="0" lang="es-ES" b="0" i="0" u="none" strike="noStrike" kern="1200" cap="none" spc="0" normalizeH="0" baseline="0" noProof="0" smtClean="0">
                <a:ln>
                  <a:noFill/>
                </a:ln>
                <a:solidFill>
                  <a:sysClr val="windowText" lastClr="000000"/>
                </a:solidFill>
                <a:effectLst/>
                <a:uLnTx/>
                <a:uFillTx/>
                <a:latin typeface="Verdana"/>
              </a:rPr>
              <a:t>Anexo XI – Normas generales, basadas en una justificación bien documentada y </a:t>
            </a:r>
            <a:r>
              <a:rPr lang="es-ES" smtClean="0">
                <a:solidFill>
                  <a:sysClr val="windowText" lastClr="000000"/>
                </a:solidFill>
                <a:latin typeface="Verdana"/>
              </a:rPr>
              <a:t>con una base científica</a:t>
            </a:r>
          </a:p>
          <a:p>
            <a:pPr lvl="1" indent="-342900">
              <a:spcBef>
                <a:spcPts val="400"/>
              </a:spcBef>
              <a:spcAft>
                <a:spcPts val="400"/>
              </a:spcAft>
              <a:buClr>
                <a:srgbClr val="0046AD"/>
              </a:buClr>
              <a:defRPr/>
            </a:pPr>
            <a:endParaRPr kumimoji="0" lang="es-ES" sz="600" b="0" i="0" u="none" strike="noStrike" kern="1200" cap="none" spc="0" normalizeH="0" baseline="0" noProof="0" smtClean="0">
              <a:ln>
                <a:noFill/>
              </a:ln>
              <a:solidFill>
                <a:sysClr val="windowText" lastClr="000000"/>
              </a:solidFill>
              <a:effectLst/>
              <a:uLnTx/>
              <a:uFillTx/>
              <a:latin typeface="Verdana"/>
              <a:ea typeface="+mn-ea"/>
              <a:cs typeface="Arial" pitchFamily="34" charset="0"/>
            </a:endParaRPr>
          </a:p>
          <a:p>
            <a:pPr marL="400050" lvl="1" indent="0">
              <a:spcBef>
                <a:spcPts val="400"/>
              </a:spcBef>
              <a:spcAft>
                <a:spcPts val="400"/>
              </a:spcAft>
              <a:buClr>
                <a:srgbClr val="0046AD"/>
              </a:buClr>
              <a:buNone/>
              <a:defRPr/>
            </a:pPr>
            <a:endParaRPr kumimoji="0" lang="es-ES" sz="600" b="0" i="0" u="none" strike="noStrike" kern="1200" cap="none" spc="0" normalizeH="0" baseline="0" noProof="0" smtClean="0">
              <a:ln>
                <a:noFill/>
              </a:ln>
              <a:solidFill>
                <a:sysClr val="windowText" lastClr="000000"/>
              </a:solidFill>
              <a:effectLst/>
              <a:uLnTx/>
              <a:uFillTx/>
              <a:latin typeface="Verdana"/>
              <a:ea typeface="+mn-ea"/>
              <a:cs typeface="Arial" pitchFamily="34" charset="0"/>
            </a:endParaRPr>
          </a:p>
          <a:p>
            <a:pPr marL="0" indent="0">
              <a:spcBef>
                <a:spcPts val="400"/>
              </a:spcBef>
              <a:spcAft>
                <a:spcPts val="400"/>
              </a:spcAft>
              <a:buClr>
                <a:srgbClr val="0046AD"/>
              </a:buClr>
              <a:buNone/>
              <a:defRPr/>
            </a:pPr>
            <a:endParaRPr lang="es-ES" sz="1400" smtClean="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400"/>
              </a:spcBef>
              <a:spcAft>
                <a:spcPts val="400"/>
              </a:spcAft>
              <a:buClr>
                <a:srgbClr val="0046AD"/>
              </a:buClr>
              <a:buNone/>
              <a:defRPr/>
            </a:pPr>
            <a:endParaRPr lang="es-ES" sz="140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400"/>
              </a:spcBef>
              <a:spcAft>
                <a:spcPts val="400"/>
              </a:spcAft>
              <a:buClr>
                <a:srgbClr val="0046AD"/>
              </a:buClr>
              <a:buNone/>
              <a:defRPr/>
            </a:pPr>
            <a:r>
              <a:rPr lang="en-US" smtClean="0"/>
              <a:t>						</a:t>
            </a:r>
            <a:endParaRPr lang="es-ES" sz="140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6356392" y="5397553"/>
            <a:ext cx="184731" cy="369332"/>
          </a:xfrm>
          <a:prstGeom prst="rect">
            <a:avLst/>
          </a:prstGeom>
          <a:noFill/>
        </p:spPr>
        <p:txBody>
          <a:bodyPr wrap="none" rtlCol="0">
            <a:spAutoFit/>
          </a:bodyPr>
          <a:lstStyle/>
          <a:p>
            <a:endParaRPr lang="en-GB"/>
          </a:p>
        </p:txBody>
      </p:sp>
    </p:spTree>
    <p:extLst>
      <p:ext uri="{BB962C8B-B14F-4D97-AF65-F5344CB8AC3E}">
        <p14:creationId xmlns:p14="http://schemas.microsoft.com/office/powerpoint/2010/main" val="2983674797"/>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4.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dlc_DocId xmlns="b80ede5c-af4c-4bf2-9a87-706a3579dc11">ACTV10-6-53870</_dlc_DocId>
    <TaxCatchAll xmlns="b80ede5c-af4c-4bf2-9a87-706a3579dc11">
      <Value>51</Value>
      <Value>1</Value>
    </TaxCatchAll>
    <_dlc_DocIdUrl xmlns="b80ede5c-af4c-4bf2-9a87-706a3579dc11">
      <Url>https://activity.echa.europa.eu/sites/act-10/process-10-11/_layouts/DocIdRedir.aspx?ID=ACTV10-6-53870</Url>
      <Description>ACTV10-6-53870</Description>
    </_dlc_DocIdUr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ECHACategoryTaxHTField0 xmlns="1a101ee2-a8a8-4e0f-bfd9-aff15f9bc839">
      <Terms xmlns="http://schemas.microsoft.com/office/infopath/2007/PartnerControls"/>
    </ECHACategoryTaxHTField0>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01.04 Registration ＆ other dossier submissions</TermName>
          <TermId xmlns="http://schemas.microsoft.com/office/infopath/2007/PartnerControls">7c408a42-5f25-4fd5-933f-f6d6ee069676</TermId>
        </TermInfo>
      </Terms>
    </ECHAProcessTaxHTField0>
  </documentManagement>
</p:properties>
</file>

<file path=customXml/itemProps1.xml><?xml version="1.0" encoding="utf-8"?>
<ds:datastoreItem xmlns:ds="http://schemas.openxmlformats.org/officeDocument/2006/customXml" ds:itemID="{393C2A4F-378A-406C-8017-7706C7BE96B5}">
  <ds:schemaRefs/>
</ds:datastoreItem>
</file>

<file path=customXml/itemProps2.xml><?xml version="1.0" encoding="utf-8"?>
<ds:datastoreItem xmlns:ds="http://schemas.openxmlformats.org/officeDocument/2006/customXml" ds:itemID="{57325CAE-108D-4A40-AB78-5D4972D3F836}">
  <ds:schemaRefs/>
</ds:datastoreItem>
</file>

<file path=customXml/itemProps3.xml><?xml version="1.0" encoding="utf-8"?>
<ds:datastoreItem xmlns:ds="http://schemas.openxmlformats.org/officeDocument/2006/customXml" ds:itemID="{C661D9F9-A681-4970-9AB3-BB2CEB580C4E}">
  <ds:schemaRefs/>
</ds:datastoreItem>
</file>

<file path=customXml/itemProps4.xml><?xml version="1.0" encoding="utf-8"?>
<ds:datastoreItem xmlns:ds="http://schemas.openxmlformats.org/officeDocument/2006/customXml" ds:itemID="{5DB2ACF8-DA28-4B6B-B3BC-23C7831A07AE}">
  <ds:schemaRefs/>
</ds:datastoreItem>
</file>

<file path=customXml/itemProps5.xml><?xml version="1.0" encoding="utf-8"?>
<ds:datastoreItem xmlns:ds="http://schemas.openxmlformats.org/officeDocument/2006/customXml" ds:itemID="{7BCF6A5F-9D12-494B-A636-D4E7909EB38C}">
  <ds:schemaRefs>
    <ds:schemaRef ds:uri="1a101ee2-a8a8-4e0f-bfd9-aff15f9bc839"/>
    <ds:schemaRef ds:uri="http://schemas.openxmlformats.org/package/2006/metadata/core-properties"/>
    <ds:schemaRef ds:uri="http://purl.org/dc/terms/"/>
    <ds:schemaRef ds:uri="http://www.w3.org/XML/1998/namespace"/>
    <ds:schemaRef ds:uri="b80ede5c-af4c-4bf2-9a87-706a3579dc11"/>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173</Paragraphs>
  <Slides>19</Slides>
  <Notes>19</Notes>
  <TotalTime>8627</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Office Theme</vt:lpstr>
      <vt:lpstr>Slide 1</vt:lpstr>
      <vt:lpstr>Objetivo de esta presentación</vt:lpstr>
      <vt:lpstr>Registro con arreglo a REACH 2018</vt:lpstr>
      <vt:lpstr>Slide 4</vt:lpstr>
      <vt:lpstr>Slide 5</vt:lpstr>
      <vt:lpstr>Slide 6</vt:lpstr>
      <vt:lpstr>Slide 7</vt:lpstr>
      <vt:lpstr>Slide 8</vt:lpstr>
      <vt:lpstr>Suplir las deficiencias de informaciónAlternativas reguladoras – Adaptaciones</vt:lpstr>
      <vt:lpstr>Slide 10</vt:lpstr>
      <vt:lpstr>Suplir las deficiencias de informaciónAdaptaciones - Consejos</vt:lpstr>
      <vt:lpstr>Slide 12</vt:lpstr>
      <vt:lpstr>Slide 13</vt:lpstr>
      <vt:lpstr>Slide 14</vt:lpstr>
      <vt:lpstr>Slide 15</vt:lpstr>
      <vt:lpstr>Evaluar los riesgos y establecer medidas para gestionarlosEvalúe los riesgos y garantice un uso seguro de la sustancia</vt:lpstr>
      <vt:lpstr>Evaluar los riesgos y establecer medidas para gestionarlosEvalúe los riesgos y garantice un uso seguro de la sustancia</vt:lpstr>
      <vt:lpstr>Slide 18</vt:lpstr>
      <vt:lpstr>Mensajes clave extraídos de la presentación</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Information Requirements REACH 2018</dc:title>
  <dc:creator>CDT</dc:creator>
  <cp:lastModifiedBy>CDT</cp:lastModifiedBy>
  <cp:revision>388</cp:revision>
  <cp:lastPrinted>2017-04-07T10:56:57.000</cp:lastPrinted>
  <dcterms:created xsi:type="dcterms:W3CDTF">2015-06-16T10:48:03Z</dcterms:created>
  <dcterms:modified xsi:type="dcterms:W3CDTF">2017-05-29T13:12:40Z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99f6bb2a-e769-442f-b58a-261d780b9bc2</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51;#01.04 Registration ＆ other dossier submissions|7c408a42-5f25-4fd5-933f-f6d6ee069676</vt:lpwstr>
  </property>
  <property fmtid="{D5CDD505-2E9C-101B-9397-08002B2CF9AE}" pid="7" name="ECHASecClass">
    <vt:lpwstr>1;#Internal|a0307bc2-faf9-4068-8aeb-b713e4fa2a0f</vt:lpwstr>
  </property>
</Properties>
</file>